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</p:sldMasterIdLst>
  <p:notesMasterIdLst>
    <p:notesMasterId r:id="rId26"/>
  </p:notesMasterIdLst>
  <p:handoutMasterIdLst>
    <p:handoutMasterId r:id="rId27"/>
  </p:handoutMasterIdLst>
  <p:sldIdLst>
    <p:sldId id="256" r:id="rId2"/>
    <p:sldId id="257" r:id="rId3"/>
    <p:sldId id="258" r:id="rId4"/>
    <p:sldId id="260" r:id="rId5"/>
    <p:sldId id="259" r:id="rId6"/>
    <p:sldId id="310" r:id="rId7"/>
    <p:sldId id="311" r:id="rId8"/>
    <p:sldId id="261" r:id="rId9"/>
    <p:sldId id="298" r:id="rId10"/>
    <p:sldId id="267" r:id="rId11"/>
    <p:sldId id="262" r:id="rId12"/>
    <p:sldId id="299" r:id="rId13"/>
    <p:sldId id="300" r:id="rId14"/>
    <p:sldId id="306" r:id="rId15"/>
    <p:sldId id="314" r:id="rId16"/>
    <p:sldId id="315" r:id="rId17"/>
    <p:sldId id="302" r:id="rId18"/>
    <p:sldId id="303" r:id="rId19"/>
    <p:sldId id="318" r:id="rId20"/>
    <p:sldId id="313" r:id="rId21"/>
    <p:sldId id="309" r:id="rId22"/>
    <p:sldId id="312" r:id="rId23"/>
    <p:sldId id="270" r:id="rId24"/>
    <p:sldId id="275" r:id="rId25"/>
  </p:sldIdLst>
  <p:sldSz cx="9144000" cy="5143500" type="screen16x9"/>
  <p:notesSz cx="6858000" cy="9144000"/>
  <p:embeddedFontLst>
    <p:embeddedFont>
      <p:font typeface="Anaheim" panose="020B0604020202020204" charset="0"/>
      <p:regular r:id="rId28"/>
      <p:bold r:id="rId29"/>
    </p:embeddedFont>
    <p:embeddedFont>
      <p:font typeface="Barlow" panose="00000500000000000000" pitchFamily="2" charset="0"/>
      <p:regular r:id="rId30"/>
      <p:bold r:id="rId31"/>
      <p:italic r:id="rId32"/>
      <p:boldItalic r:id="rId33"/>
    </p:embeddedFont>
    <p:embeddedFont>
      <p:font typeface="Be Vietnam Pro" pitchFamily="2" charset="0"/>
      <p:regular r:id="rId34"/>
      <p:bold r:id="rId35"/>
      <p:italic r:id="rId36"/>
      <p:boldItalic r:id="rId37"/>
    </p:embeddedFont>
    <p:embeddedFont>
      <p:font typeface="Hind" panose="02000000000000000000" pitchFamily="2" charset="0"/>
      <p:regular r:id="rId38"/>
      <p:bold r:id="rId39"/>
    </p:embeddedFont>
    <p:embeddedFont>
      <p:font typeface="Nunito Light" pitchFamily="2" charset="0"/>
      <p:regular r:id="rId40"/>
      <p:italic r:id="rId41"/>
    </p:embeddedFont>
    <p:embeddedFont>
      <p:font typeface="Open Sans" panose="020B0606030504020204" pitchFamily="34" charset="0"/>
      <p:regular r:id="rId42"/>
      <p:bold r:id="rId43"/>
      <p:italic r:id="rId44"/>
      <p:boldItalic r:id="rId4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E644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80D39AD-12C8-4D11-9042-C60055FC478B}" v="17" dt="2025-10-04T14:41:12.733"/>
  </p1510:revLst>
</p1510:revInfo>
</file>

<file path=ppt/tableStyles.xml><?xml version="1.0" encoding="utf-8"?>
<a:tblStyleLst xmlns:a="http://schemas.openxmlformats.org/drawingml/2006/main" def="{B3B65CD8-8539-42AB-ADBC-3786C9922BD9}">
  <a:tblStyle styleId="{B3B65CD8-8539-42AB-ADBC-3786C9922BD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079706B2-DB7D-4CDB-9B06-D00A03791070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069" autoAdjust="0"/>
    <p:restoredTop sz="94660"/>
  </p:normalViewPr>
  <p:slideViewPr>
    <p:cSldViewPr snapToGrid="0">
      <p:cViewPr varScale="1">
        <p:scale>
          <a:sx n="131" d="100"/>
          <a:sy n="131" d="100"/>
        </p:scale>
        <p:origin x="1170" y="33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font" Target="fonts/font12.fntdata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42" Type="http://schemas.openxmlformats.org/officeDocument/2006/relationships/font" Target="fonts/font15.fntdata"/><Relationship Id="rId47" Type="http://schemas.openxmlformats.org/officeDocument/2006/relationships/viewProps" Target="viewProps.xml"/><Relationship Id="rId50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2.fntdata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font" Target="fonts/font13.fntdata"/><Relationship Id="rId45" Type="http://schemas.openxmlformats.org/officeDocument/2006/relationships/font" Target="fonts/font1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4" Type="http://schemas.openxmlformats.org/officeDocument/2006/relationships/font" Target="fonts/font1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font" Target="fonts/font16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hánh KDN" userId="4963d1a5c4f3c49a" providerId="LiveId" clId="{B3A72C53-97F5-41C6-9300-4E9A7F61D565}"/>
    <pc:docChg chg="custSel modSld">
      <pc:chgData name="Khánh KDN" userId="4963d1a5c4f3c49a" providerId="LiveId" clId="{B3A72C53-97F5-41C6-9300-4E9A7F61D565}" dt="2025-09-15T03:14:26.071" v="57" actId="20577"/>
      <pc:docMkLst>
        <pc:docMk/>
      </pc:docMkLst>
      <pc:sldChg chg="modSp mod">
        <pc:chgData name="Khánh KDN" userId="4963d1a5c4f3c49a" providerId="LiveId" clId="{B3A72C53-97F5-41C6-9300-4E9A7F61D565}" dt="2025-09-15T03:11:29.494" v="32" actId="20577"/>
        <pc:sldMkLst>
          <pc:docMk/>
          <pc:sldMk cId="11230666" sldId="300"/>
        </pc:sldMkLst>
      </pc:sldChg>
      <pc:sldChg chg="addSp delSp modSp mod">
        <pc:chgData name="Khánh KDN" userId="4963d1a5c4f3c49a" providerId="LiveId" clId="{B3A72C53-97F5-41C6-9300-4E9A7F61D565}" dt="2025-09-15T03:14:26.071" v="57" actId="20577"/>
        <pc:sldMkLst>
          <pc:docMk/>
          <pc:sldMk cId="2590725956" sldId="301"/>
        </pc:sldMkLst>
      </pc:sldChg>
    </pc:docChg>
  </pc:docChgLst>
  <pc:docChgLst>
    <pc:chgData name="Khánh KDN" userId="4963d1a5c4f3c49a" providerId="LiveId" clId="{70A2B0C4-1FE9-4551-A9B6-0AD732276D23}"/>
    <pc:docChg chg="undo custSel addSld delSld modSld">
      <pc:chgData name="Khánh KDN" userId="4963d1a5c4f3c49a" providerId="LiveId" clId="{70A2B0C4-1FE9-4551-A9B6-0AD732276D23}" dt="2025-10-04T14:43:25.173" v="1842" actId="47"/>
      <pc:docMkLst>
        <pc:docMk/>
      </pc:docMkLst>
      <pc:sldChg chg="add del">
        <pc:chgData name="Khánh KDN" userId="4963d1a5c4f3c49a" providerId="LiveId" clId="{70A2B0C4-1FE9-4551-A9B6-0AD732276D23}" dt="2025-10-04T14:19:47.610" v="628"/>
        <pc:sldMkLst>
          <pc:docMk/>
          <pc:sldMk cId="0" sldId="257"/>
        </pc:sldMkLst>
      </pc:sldChg>
      <pc:sldChg chg="add del">
        <pc:chgData name="Khánh KDN" userId="4963d1a5c4f3c49a" providerId="LiveId" clId="{70A2B0C4-1FE9-4551-A9B6-0AD732276D23}" dt="2025-10-04T14:19:47.610" v="628"/>
        <pc:sldMkLst>
          <pc:docMk/>
          <pc:sldMk cId="0" sldId="258"/>
        </pc:sldMkLst>
      </pc:sldChg>
      <pc:sldChg chg="add del">
        <pc:chgData name="Khánh KDN" userId="4963d1a5c4f3c49a" providerId="LiveId" clId="{70A2B0C4-1FE9-4551-A9B6-0AD732276D23}" dt="2025-10-04T14:19:47.610" v="628"/>
        <pc:sldMkLst>
          <pc:docMk/>
          <pc:sldMk cId="0" sldId="259"/>
        </pc:sldMkLst>
      </pc:sldChg>
      <pc:sldChg chg="add del">
        <pc:chgData name="Khánh KDN" userId="4963d1a5c4f3c49a" providerId="LiveId" clId="{70A2B0C4-1FE9-4551-A9B6-0AD732276D23}" dt="2025-10-04T14:19:47.610" v="628"/>
        <pc:sldMkLst>
          <pc:docMk/>
          <pc:sldMk cId="0" sldId="260"/>
        </pc:sldMkLst>
      </pc:sldChg>
      <pc:sldChg chg="add del">
        <pc:chgData name="Khánh KDN" userId="4963d1a5c4f3c49a" providerId="LiveId" clId="{70A2B0C4-1FE9-4551-A9B6-0AD732276D23}" dt="2025-10-04T14:19:47.610" v="628"/>
        <pc:sldMkLst>
          <pc:docMk/>
          <pc:sldMk cId="0" sldId="261"/>
        </pc:sldMkLst>
      </pc:sldChg>
      <pc:sldChg chg="add del">
        <pc:chgData name="Khánh KDN" userId="4963d1a5c4f3c49a" providerId="LiveId" clId="{70A2B0C4-1FE9-4551-A9B6-0AD732276D23}" dt="2025-10-04T14:19:47.610" v="628"/>
        <pc:sldMkLst>
          <pc:docMk/>
          <pc:sldMk cId="0" sldId="262"/>
        </pc:sldMkLst>
      </pc:sldChg>
      <pc:sldChg chg="modSp add del mod">
        <pc:chgData name="Khánh KDN" userId="4963d1a5c4f3c49a" providerId="LiveId" clId="{70A2B0C4-1FE9-4551-A9B6-0AD732276D23}" dt="2025-10-04T14:19:47.610" v="628"/>
        <pc:sldMkLst>
          <pc:docMk/>
          <pc:sldMk cId="0" sldId="267"/>
        </pc:sldMkLst>
      </pc:sldChg>
      <pc:sldChg chg="add del">
        <pc:chgData name="Khánh KDN" userId="4963d1a5c4f3c49a" providerId="LiveId" clId="{70A2B0C4-1FE9-4551-A9B6-0AD732276D23}" dt="2025-10-04T14:19:47.610" v="628"/>
        <pc:sldMkLst>
          <pc:docMk/>
          <pc:sldMk cId="262693283" sldId="298"/>
        </pc:sldMkLst>
      </pc:sldChg>
      <pc:sldChg chg="add del">
        <pc:chgData name="Khánh KDN" userId="4963d1a5c4f3c49a" providerId="LiveId" clId="{70A2B0C4-1FE9-4551-A9B6-0AD732276D23}" dt="2025-10-04T14:19:47.610" v="628"/>
        <pc:sldMkLst>
          <pc:docMk/>
          <pc:sldMk cId="919983751" sldId="299"/>
        </pc:sldMkLst>
      </pc:sldChg>
      <pc:sldChg chg="addSp delSp modSp add del mod">
        <pc:chgData name="Khánh KDN" userId="4963d1a5c4f3c49a" providerId="LiveId" clId="{70A2B0C4-1FE9-4551-A9B6-0AD732276D23}" dt="2025-10-04T14:19:47.610" v="628"/>
        <pc:sldMkLst>
          <pc:docMk/>
          <pc:sldMk cId="11230666" sldId="300"/>
        </pc:sldMkLst>
      </pc:sldChg>
      <pc:sldChg chg="addSp delSp modSp del mod">
        <pc:chgData name="Khánh KDN" userId="4963d1a5c4f3c49a" providerId="LiveId" clId="{70A2B0C4-1FE9-4551-A9B6-0AD732276D23}" dt="2025-10-04T14:20:58.967" v="629" actId="47"/>
        <pc:sldMkLst>
          <pc:docMk/>
          <pc:sldMk cId="2590725956" sldId="301"/>
        </pc:sldMkLst>
      </pc:sldChg>
      <pc:sldChg chg="addSp delSp modSp mod">
        <pc:chgData name="Khánh KDN" userId="4963d1a5c4f3c49a" providerId="LiveId" clId="{70A2B0C4-1FE9-4551-A9B6-0AD732276D23}" dt="2025-10-04T14:39:26.503" v="1598" actId="1076"/>
        <pc:sldMkLst>
          <pc:docMk/>
          <pc:sldMk cId="3655928360" sldId="303"/>
        </pc:sldMkLst>
        <pc:spChg chg="add del mod">
          <ac:chgData name="Khánh KDN" userId="4963d1a5c4f3c49a" providerId="LiveId" clId="{70A2B0C4-1FE9-4551-A9B6-0AD732276D23}" dt="2025-10-04T14:30:34.519" v="1543" actId="478"/>
          <ac:spMkLst>
            <pc:docMk/>
            <pc:sldMk cId="3655928360" sldId="303"/>
            <ac:spMk id="3" creationId="{0185C8D3-2267-6C88-98A0-BB03173C8874}"/>
          </ac:spMkLst>
        </pc:spChg>
        <pc:spChg chg="add del mod">
          <ac:chgData name="Khánh KDN" userId="4963d1a5c4f3c49a" providerId="LiveId" clId="{70A2B0C4-1FE9-4551-A9B6-0AD732276D23}" dt="2025-10-04T14:35:23.856" v="1567" actId="931"/>
          <ac:spMkLst>
            <pc:docMk/>
            <pc:sldMk cId="3655928360" sldId="303"/>
            <ac:spMk id="5" creationId="{28ACF097-7494-987F-5FC6-7881A7DF701F}"/>
          </ac:spMkLst>
        </pc:spChg>
        <pc:spChg chg="mod">
          <ac:chgData name="Khánh KDN" userId="4963d1a5c4f3c49a" providerId="LiveId" clId="{70A2B0C4-1FE9-4551-A9B6-0AD732276D23}" dt="2025-10-04T14:36:08.290" v="1580" actId="1076"/>
          <ac:spMkLst>
            <pc:docMk/>
            <pc:sldMk cId="3655928360" sldId="303"/>
            <ac:spMk id="1993" creationId="{BDB14BB4-34F7-05EC-520B-F1382B871335}"/>
          </ac:spMkLst>
        </pc:spChg>
        <pc:spChg chg="mod">
          <ac:chgData name="Khánh KDN" userId="4963d1a5c4f3c49a" providerId="LiveId" clId="{70A2B0C4-1FE9-4551-A9B6-0AD732276D23}" dt="2025-10-04T14:39:26.503" v="1598" actId="1076"/>
          <ac:spMkLst>
            <pc:docMk/>
            <pc:sldMk cId="3655928360" sldId="303"/>
            <ac:spMk id="1994" creationId="{BCF7B0A3-F249-3C34-918F-A5EE87C143B7}"/>
          </ac:spMkLst>
        </pc:spChg>
        <pc:picChg chg="add mod modCrop">
          <ac:chgData name="Khánh KDN" userId="4963d1a5c4f3c49a" providerId="LiveId" clId="{70A2B0C4-1FE9-4551-A9B6-0AD732276D23}" dt="2025-10-04T14:36:29.866" v="1582" actId="1076"/>
          <ac:picMkLst>
            <pc:docMk/>
            <pc:sldMk cId="3655928360" sldId="303"/>
            <ac:picMk id="7" creationId="{043B3CFE-C163-E41D-38D9-86CA3856BD4E}"/>
          </ac:picMkLst>
        </pc:picChg>
        <pc:picChg chg="add del">
          <ac:chgData name="Khánh KDN" userId="4963d1a5c4f3c49a" providerId="LiveId" clId="{70A2B0C4-1FE9-4551-A9B6-0AD732276D23}" dt="2025-10-04T14:34:38.399" v="1545" actId="478"/>
          <ac:picMkLst>
            <pc:docMk/>
            <pc:sldMk cId="3655928360" sldId="303"/>
            <ac:picMk id="9" creationId="{78FD5DFC-D032-04E1-3E2D-1DB0A0FE20D7}"/>
          </ac:picMkLst>
        </pc:picChg>
      </pc:sldChg>
      <pc:sldChg chg="modSp mod">
        <pc:chgData name="Khánh KDN" userId="4963d1a5c4f3c49a" providerId="LiveId" clId="{70A2B0C4-1FE9-4551-A9B6-0AD732276D23}" dt="2025-10-04T14:24:55.180" v="923" actId="20577"/>
        <pc:sldMkLst>
          <pc:docMk/>
          <pc:sldMk cId="1263587659" sldId="306"/>
        </pc:sldMkLst>
        <pc:spChg chg="mod">
          <ac:chgData name="Khánh KDN" userId="4963d1a5c4f3c49a" providerId="LiveId" clId="{70A2B0C4-1FE9-4551-A9B6-0AD732276D23}" dt="2025-10-04T14:24:55.180" v="923" actId="20577"/>
          <ac:spMkLst>
            <pc:docMk/>
            <pc:sldMk cId="1263587659" sldId="306"/>
            <ac:spMk id="3" creationId="{B60E0BEC-4ECE-17B5-FFBB-A60A8C12034B}"/>
          </ac:spMkLst>
        </pc:spChg>
        <pc:picChg chg="mod">
          <ac:chgData name="Khánh KDN" userId="4963d1a5c4f3c49a" providerId="LiveId" clId="{70A2B0C4-1FE9-4551-A9B6-0AD732276D23}" dt="2025-10-04T14:22:28.769" v="642" actId="14826"/>
          <ac:picMkLst>
            <pc:docMk/>
            <pc:sldMk cId="1263587659" sldId="306"/>
            <ac:picMk id="14" creationId="{B8FCFDB4-BC39-E932-1560-6503EF4C3EB6}"/>
          </ac:picMkLst>
        </pc:picChg>
        <pc:picChg chg="mod">
          <ac:chgData name="Khánh KDN" userId="4963d1a5c4f3c49a" providerId="LiveId" clId="{70A2B0C4-1FE9-4551-A9B6-0AD732276D23}" dt="2025-10-04T14:21:36.480" v="630" actId="14826"/>
          <ac:picMkLst>
            <pc:docMk/>
            <pc:sldMk cId="1263587659" sldId="306"/>
            <ac:picMk id="16" creationId="{8A35C871-3581-9169-48C3-FA356E853695}"/>
          </ac:picMkLst>
        </pc:picChg>
      </pc:sldChg>
      <pc:sldChg chg="add del">
        <pc:chgData name="Khánh KDN" userId="4963d1a5c4f3c49a" providerId="LiveId" clId="{70A2B0C4-1FE9-4551-A9B6-0AD732276D23}" dt="2025-10-04T14:19:47.610" v="628"/>
        <pc:sldMkLst>
          <pc:docMk/>
          <pc:sldMk cId="3307968036" sldId="310"/>
        </pc:sldMkLst>
      </pc:sldChg>
      <pc:sldChg chg="add del">
        <pc:chgData name="Khánh KDN" userId="4963d1a5c4f3c49a" providerId="LiveId" clId="{70A2B0C4-1FE9-4551-A9B6-0AD732276D23}" dt="2025-10-04T14:19:47.610" v="628"/>
        <pc:sldMkLst>
          <pc:docMk/>
          <pc:sldMk cId="3441838014" sldId="311"/>
        </pc:sldMkLst>
      </pc:sldChg>
      <pc:sldChg chg="modSp mod">
        <pc:chgData name="Khánh KDN" userId="4963d1a5c4f3c49a" providerId="LiveId" clId="{70A2B0C4-1FE9-4551-A9B6-0AD732276D23}" dt="2025-10-04T14:43:16.920" v="1841" actId="179"/>
        <pc:sldMkLst>
          <pc:docMk/>
          <pc:sldMk cId="3744680049" sldId="313"/>
        </pc:sldMkLst>
        <pc:spChg chg="mod">
          <ac:chgData name="Khánh KDN" userId="4963d1a5c4f3c49a" providerId="LiveId" clId="{70A2B0C4-1FE9-4551-A9B6-0AD732276D23}" dt="2025-10-04T14:41:54.555" v="1698" actId="20577"/>
          <ac:spMkLst>
            <pc:docMk/>
            <pc:sldMk cId="3744680049" sldId="313"/>
            <ac:spMk id="1823" creationId="{46FC95CD-1AD7-376D-8C74-631A8398F9D6}"/>
          </ac:spMkLst>
        </pc:spChg>
        <pc:spChg chg="mod">
          <ac:chgData name="Khánh KDN" userId="4963d1a5c4f3c49a" providerId="LiveId" clId="{70A2B0C4-1FE9-4551-A9B6-0AD732276D23}" dt="2025-10-04T14:42:32.244" v="1744" actId="1076"/>
          <ac:spMkLst>
            <pc:docMk/>
            <pc:sldMk cId="3744680049" sldId="313"/>
            <ac:spMk id="1824" creationId="{B314385F-70B7-07C4-00D8-6A05268B245B}"/>
          </ac:spMkLst>
        </pc:spChg>
        <pc:spChg chg="mod">
          <ac:chgData name="Khánh KDN" userId="4963d1a5c4f3c49a" providerId="LiveId" clId="{70A2B0C4-1FE9-4551-A9B6-0AD732276D23}" dt="2025-10-04T14:41:44.833" v="1656"/>
          <ac:spMkLst>
            <pc:docMk/>
            <pc:sldMk cId="3744680049" sldId="313"/>
            <ac:spMk id="1827" creationId="{5C7286D8-CAC1-234E-D6A4-352588BA2ED1}"/>
          </ac:spMkLst>
        </pc:spChg>
        <pc:spChg chg="mod">
          <ac:chgData name="Khánh KDN" userId="4963d1a5c4f3c49a" providerId="LiveId" clId="{70A2B0C4-1FE9-4551-A9B6-0AD732276D23}" dt="2025-10-04T14:43:16.920" v="1841" actId="179"/>
          <ac:spMkLst>
            <pc:docMk/>
            <pc:sldMk cId="3744680049" sldId="313"/>
            <ac:spMk id="1830" creationId="{034DB6C4-1E85-0F53-50FD-989122D655CC}"/>
          </ac:spMkLst>
        </pc:spChg>
        <pc:spChg chg="mod">
          <ac:chgData name="Khánh KDN" userId="4963d1a5c4f3c49a" providerId="LiveId" clId="{70A2B0C4-1FE9-4551-A9B6-0AD732276D23}" dt="2025-10-04T14:42:09.408" v="1699"/>
          <ac:spMkLst>
            <pc:docMk/>
            <pc:sldMk cId="3744680049" sldId="313"/>
            <ac:spMk id="1831" creationId="{EE38EB75-542B-E535-C484-CE730F3E134A}"/>
          </ac:spMkLst>
        </pc:spChg>
        <pc:spChg chg="mod">
          <ac:chgData name="Khánh KDN" userId="4963d1a5c4f3c49a" providerId="LiveId" clId="{70A2B0C4-1FE9-4551-A9B6-0AD732276D23}" dt="2025-10-04T14:42:45.566" v="1745"/>
          <ac:spMkLst>
            <pc:docMk/>
            <pc:sldMk cId="3744680049" sldId="313"/>
            <ac:spMk id="1833" creationId="{5C85E3A7-C09B-E34F-67B9-CEE6FECB7B9E}"/>
          </ac:spMkLst>
        </pc:spChg>
      </pc:sldChg>
      <pc:sldChg chg="modSp mod">
        <pc:chgData name="Khánh KDN" userId="4963d1a5c4f3c49a" providerId="LiveId" clId="{70A2B0C4-1FE9-4551-A9B6-0AD732276D23}" dt="2025-10-04T14:27:09.927" v="1181" actId="20577"/>
        <pc:sldMkLst>
          <pc:docMk/>
          <pc:sldMk cId="1301067647" sldId="314"/>
        </pc:sldMkLst>
        <pc:spChg chg="mod">
          <ac:chgData name="Khánh KDN" userId="4963d1a5c4f3c49a" providerId="LiveId" clId="{70A2B0C4-1FE9-4551-A9B6-0AD732276D23}" dt="2025-10-04T14:27:09.927" v="1181" actId="20577"/>
          <ac:spMkLst>
            <pc:docMk/>
            <pc:sldMk cId="1301067647" sldId="314"/>
            <ac:spMk id="3" creationId="{63EDAE41-D87E-6378-4B8F-1DD7A39C4B50}"/>
          </ac:spMkLst>
        </pc:spChg>
        <pc:picChg chg="mod">
          <ac:chgData name="Khánh KDN" userId="4963d1a5c4f3c49a" providerId="LiveId" clId="{70A2B0C4-1FE9-4551-A9B6-0AD732276D23}" dt="2025-10-04T14:25:20.187" v="925" actId="14826"/>
          <ac:picMkLst>
            <pc:docMk/>
            <pc:sldMk cId="1301067647" sldId="314"/>
            <ac:picMk id="14" creationId="{3AA9D463-1410-96EB-9D15-9DD37BD03793}"/>
          </ac:picMkLst>
        </pc:picChg>
        <pc:picChg chg="mod">
          <ac:chgData name="Khánh KDN" userId="4963d1a5c4f3c49a" providerId="LiveId" clId="{70A2B0C4-1FE9-4551-A9B6-0AD732276D23}" dt="2025-10-04T14:25:12.906" v="924" actId="14826"/>
          <ac:picMkLst>
            <pc:docMk/>
            <pc:sldMk cId="1301067647" sldId="314"/>
            <ac:picMk id="16" creationId="{1AB9A88D-093C-A55E-0ACF-3407B2E6A83B}"/>
          </ac:picMkLst>
        </pc:picChg>
      </pc:sldChg>
      <pc:sldChg chg="modSp mod">
        <pc:chgData name="Khánh KDN" userId="4963d1a5c4f3c49a" providerId="LiveId" clId="{70A2B0C4-1FE9-4551-A9B6-0AD732276D23}" dt="2025-10-04T14:30:18.707" v="1541" actId="20577"/>
        <pc:sldMkLst>
          <pc:docMk/>
          <pc:sldMk cId="794509682" sldId="315"/>
        </pc:sldMkLst>
        <pc:spChg chg="mod">
          <ac:chgData name="Khánh KDN" userId="4963d1a5c4f3c49a" providerId="LiveId" clId="{70A2B0C4-1FE9-4551-A9B6-0AD732276D23}" dt="2025-10-04T14:30:18.707" v="1541" actId="20577"/>
          <ac:spMkLst>
            <pc:docMk/>
            <pc:sldMk cId="794509682" sldId="315"/>
            <ac:spMk id="3" creationId="{F0AB1EDC-59AB-F07A-5243-6B49D7E95BC9}"/>
          </ac:spMkLst>
        </pc:spChg>
        <pc:picChg chg="mod">
          <ac:chgData name="Khánh KDN" userId="4963d1a5c4f3c49a" providerId="LiveId" clId="{70A2B0C4-1FE9-4551-A9B6-0AD732276D23}" dt="2025-10-04T14:27:31.067" v="1183" actId="14826"/>
          <ac:picMkLst>
            <pc:docMk/>
            <pc:sldMk cId="794509682" sldId="315"/>
            <ac:picMk id="14" creationId="{972CC1BE-A874-D5B8-B3C6-D2901D7AA5B6}"/>
          </ac:picMkLst>
        </pc:picChg>
        <pc:picChg chg="mod">
          <ac:chgData name="Khánh KDN" userId="4963d1a5c4f3c49a" providerId="LiveId" clId="{70A2B0C4-1FE9-4551-A9B6-0AD732276D23}" dt="2025-10-04T14:27:19.347" v="1182" actId="14826"/>
          <ac:picMkLst>
            <pc:docMk/>
            <pc:sldMk cId="794509682" sldId="315"/>
            <ac:picMk id="16" creationId="{78B5D6C6-497D-397A-DE64-3B4477EE7956}"/>
          </ac:picMkLst>
        </pc:picChg>
      </pc:sldChg>
      <pc:sldChg chg="del">
        <pc:chgData name="Khánh KDN" userId="4963d1a5c4f3c49a" providerId="LiveId" clId="{70A2B0C4-1FE9-4551-A9B6-0AD732276D23}" dt="2025-10-04T14:43:25.173" v="1842" actId="47"/>
        <pc:sldMkLst>
          <pc:docMk/>
          <pc:sldMk cId="725568147" sldId="316"/>
        </pc:sldMkLst>
      </pc:sldChg>
      <pc:sldChg chg="del">
        <pc:chgData name="Khánh KDN" userId="4963d1a5c4f3c49a" providerId="LiveId" clId="{70A2B0C4-1FE9-4551-A9B6-0AD732276D23}" dt="2025-10-04T14:43:25.173" v="1842" actId="47"/>
        <pc:sldMkLst>
          <pc:docMk/>
          <pc:sldMk cId="363111081" sldId="317"/>
        </pc:sldMkLst>
      </pc:sldChg>
      <pc:sldChg chg="modSp add mod">
        <pc:chgData name="Khánh KDN" userId="4963d1a5c4f3c49a" providerId="LiveId" clId="{70A2B0C4-1FE9-4551-A9B6-0AD732276D23}" dt="2025-10-04T14:40:39.647" v="1606" actId="20577"/>
        <pc:sldMkLst>
          <pc:docMk/>
          <pc:sldMk cId="3681325155" sldId="318"/>
        </pc:sldMkLst>
        <pc:spChg chg="mod">
          <ac:chgData name="Khánh KDN" userId="4963d1a5c4f3c49a" providerId="LiveId" clId="{70A2B0C4-1FE9-4551-A9B6-0AD732276D23}" dt="2025-10-04T14:39:14.972" v="1596" actId="20577"/>
          <ac:spMkLst>
            <pc:docMk/>
            <pc:sldMk cId="3681325155" sldId="318"/>
            <ac:spMk id="1993" creationId="{7F0E1FE3-8BFA-6F79-EDBF-CF2F4B1F7A64}"/>
          </ac:spMkLst>
        </pc:spChg>
        <pc:spChg chg="mod">
          <ac:chgData name="Khánh KDN" userId="4963d1a5c4f3c49a" providerId="LiveId" clId="{70A2B0C4-1FE9-4551-A9B6-0AD732276D23}" dt="2025-10-04T14:40:39.647" v="1606" actId="20577"/>
          <ac:spMkLst>
            <pc:docMk/>
            <pc:sldMk cId="3681325155" sldId="318"/>
            <ac:spMk id="1994" creationId="{AFD48407-D588-18FE-5D3C-8EA8FAEFBD81}"/>
          </ac:spMkLst>
        </pc:spChg>
        <pc:picChg chg="mod modCrop">
          <ac:chgData name="Khánh KDN" userId="4963d1a5c4f3c49a" providerId="LiveId" clId="{70A2B0C4-1FE9-4551-A9B6-0AD732276D23}" dt="2025-10-04T14:40:00.913" v="1602" actId="1076"/>
          <ac:picMkLst>
            <pc:docMk/>
            <pc:sldMk cId="3681325155" sldId="318"/>
            <ac:picMk id="7" creationId="{4FB39160-F059-93EA-04E0-2F3F79135758}"/>
          </ac:picMkLst>
        </pc:picChg>
      </pc:sldChg>
      <pc:sldMasterChg chg="delSldLayout">
        <pc:chgData name="Khánh KDN" userId="4963d1a5c4f3c49a" providerId="LiveId" clId="{70A2B0C4-1FE9-4551-A9B6-0AD732276D23}" dt="2025-10-04T14:19:14.711" v="627" actId="47"/>
        <pc:sldMasterMkLst>
          <pc:docMk/>
          <pc:sldMasterMk cId="0" sldId="2147483676"/>
        </pc:sldMasterMkLst>
        <pc:sldLayoutChg chg="del">
          <pc:chgData name="Khánh KDN" userId="4963d1a5c4f3c49a" providerId="LiveId" clId="{70A2B0C4-1FE9-4551-A9B6-0AD732276D23}" dt="2025-10-04T14:19:14.711" v="627" actId="47"/>
          <pc:sldLayoutMkLst>
            <pc:docMk/>
            <pc:sldMasterMk cId="0" sldId="2147483676"/>
            <pc:sldLayoutMk cId="0" sldId="2147483650"/>
          </pc:sldLayoutMkLst>
        </pc:sldLayoutChg>
        <pc:sldLayoutChg chg="del">
          <pc:chgData name="Khánh KDN" userId="4963d1a5c4f3c49a" providerId="LiveId" clId="{70A2B0C4-1FE9-4551-A9B6-0AD732276D23}" dt="2025-10-04T14:19:14.711" v="627" actId="47"/>
          <pc:sldLayoutMkLst>
            <pc:docMk/>
            <pc:sldMasterMk cId="0" sldId="2147483676"/>
            <pc:sldLayoutMk cId="0" sldId="2147483651"/>
          </pc:sldLayoutMkLst>
        </pc:sldLayoutChg>
        <pc:sldLayoutChg chg="del">
          <pc:chgData name="Khánh KDN" userId="4963d1a5c4f3c49a" providerId="LiveId" clId="{70A2B0C4-1FE9-4551-A9B6-0AD732276D23}" dt="2025-10-04T14:19:14.711" v="627" actId="47"/>
          <pc:sldLayoutMkLst>
            <pc:docMk/>
            <pc:sldMasterMk cId="0" sldId="2147483676"/>
            <pc:sldLayoutMk cId="0" sldId="2147483652"/>
          </pc:sldLayoutMkLst>
        </pc:sldLayoutChg>
        <pc:sldLayoutChg chg="del">
          <pc:chgData name="Khánh KDN" userId="4963d1a5c4f3c49a" providerId="LiveId" clId="{70A2B0C4-1FE9-4551-A9B6-0AD732276D23}" dt="2025-10-04T14:19:14.711" v="627" actId="47"/>
          <pc:sldLayoutMkLst>
            <pc:docMk/>
            <pc:sldMasterMk cId="0" sldId="2147483676"/>
            <pc:sldLayoutMk cId="0" sldId="2147483653"/>
          </pc:sldLayoutMkLst>
        </pc:sldLayoutChg>
        <pc:sldLayoutChg chg="del">
          <pc:chgData name="Khánh KDN" userId="4963d1a5c4f3c49a" providerId="LiveId" clId="{70A2B0C4-1FE9-4551-A9B6-0AD732276D23}" dt="2025-10-04T14:19:14.711" v="627" actId="47"/>
          <pc:sldLayoutMkLst>
            <pc:docMk/>
            <pc:sldMasterMk cId="0" sldId="2147483676"/>
            <pc:sldLayoutMk cId="0" sldId="2147483659"/>
          </pc:sldLayoutMkLst>
        </pc:sldLayoutChg>
        <pc:sldLayoutChg chg="del">
          <pc:chgData name="Khánh KDN" userId="4963d1a5c4f3c49a" providerId="LiveId" clId="{70A2B0C4-1FE9-4551-A9B6-0AD732276D23}" dt="2025-10-04T14:19:14.711" v="627" actId="47"/>
          <pc:sldLayoutMkLst>
            <pc:docMk/>
            <pc:sldMasterMk cId="0" sldId="2147483676"/>
            <pc:sldLayoutMk cId="0" sldId="2147483664"/>
          </pc:sldLayoutMkLst>
        </pc:sldLayoutChg>
      </pc:sldMasterChg>
    </pc:docChg>
  </pc:docChgLst>
  <pc:docChgLst>
    <pc:chgData name="Khánh KDN" userId="4963d1a5c4f3c49a" providerId="LiveId" clId="{C9F5DF68-A9CF-4DE9-A9F7-C6084DFFAACF}"/>
    <pc:docChg chg="undo custSel modSld modMainMaster">
      <pc:chgData name="Khánh KDN" userId="4963d1a5c4f3c49a" providerId="LiveId" clId="{C9F5DF68-A9CF-4DE9-A9F7-C6084DFFAACF}" dt="2025-08-09T10:33:25.612" v="8" actId="123"/>
      <pc:docMkLst>
        <pc:docMk/>
      </pc:docMkLst>
      <pc:sldChg chg="modSp mod">
        <pc:chgData name="Khánh KDN" userId="4963d1a5c4f3c49a" providerId="LiveId" clId="{C9F5DF68-A9CF-4DE9-A9F7-C6084DFFAACF}" dt="2025-08-09T10:33:25.612" v="8" actId="123"/>
        <pc:sldMkLst>
          <pc:docMk/>
          <pc:sldMk cId="0" sldId="267"/>
        </pc:sldMkLst>
      </pc:sldChg>
      <pc:sldChg chg="modSp mod">
        <pc:chgData name="Khánh KDN" userId="4963d1a5c4f3c49a" providerId="LiveId" clId="{C9F5DF68-A9CF-4DE9-A9F7-C6084DFFAACF}" dt="2025-08-09T10:32:24.755" v="7" actId="20577"/>
        <pc:sldMkLst>
          <pc:docMk/>
          <pc:sldMk cId="2590725956" sldId="301"/>
        </pc:sldMkLst>
      </pc:sldChg>
      <pc:sldMasterChg chg="modSldLayout">
        <pc:chgData name="Khánh KDN" userId="4963d1a5c4f3c49a" providerId="LiveId" clId="{C9F5DF68-A9CF-4DE9-A9F7-C6084DFFAACF}" dt="2025-08-09T10:32:07.334" v="6" actId="1076"/>
        <pc:sldMasterMkLst>
          <pc:docMk/>
          <pc:sldMasterMk cId="0" sldId="2147483676"/>
        </pc:sldMasterMkLst>
        <pc:sldLayoutChg chg="modSp mod">
          <pc:chgData name="Khánh KDN" userId="4963d1a5c4f3c49a" providerId="LiveId" clId="{C9F5DF68-A9CF-4DE9-A9F7-C6084DFFAACF}" dt="2025-08-09T10:32:07.334" v="6" actId="1076"/>
          <pc:sldLayoutMkLst>
            <pc:docMk/>
            <pc:sldMasterMk cId="0" sldId="2147483676"/>
            <pc:sldLayoutMk cId="0" sldId="2147483661"/>
          </pc:sldLayoutMkLst>
        </pc:sldLayoutChg>
      </pc:sldMasterChg>
    </pc:docChg>
  </pc:docChgLst>
  <pc:docChgLst>
    <pc:chgData name="Khánh KDN" userId="4963d1a5c4f3c49a" providerId="LiveId" clId="{4EEEBB8B-92FF-4B7B-B3A0-4FE170EAED6B}"/>
    <pc:docChg chg="undo custSel addSld delSld modSld sldOrd">
      <pc:chgData name="Khánh KDN" userId="4963d1a5c4f3c49a" providerId="LiveId" clId="{4EEEBB8B-92FF-4B7B-B3A0-4FE170EAED6B}" dt="2025-09-06T13:08:50.927" v="1485" actId="1076"/>
      <pc:docMkLst>
        <pc:docMk/>
      </pc:docMkLst>
      <pc:sldChg chg="modSp mod">
        <pc:chgData name="Khánh KDN" userId="4963d1a5c4f3c49a" providerId="LiveId" clId="{4EEEBB8B-92FF-4B7B-B3A0-4FE170EAED6B}" dt="2025-09-06T04:07:47.077" v="160" actId="20577"/>
        <pc:sldMkLst>
          <pc:docMk/>
          <pc:sldMk cId="0" sldId="256"/>
        </pc:sldMkLst>
        <pc:spChg chg="mod">
          <ac:chgData name="Khánh KDN" userId="4963d1a5c4f3c49a" providerId="LiveId" clId="{4EEEBB8B-92FF-4B7B-B3A0-4FE170EAED6B}" dt="2025-09-06T04:07:47.077" v="160" actId="20577"/>
          <ac:spMkLst>
            <pc:docMk/>
            <pc:sldMk cId="0" sldId="256"/>
            <ac:spMk id="1605" creationId="{00000000-0000-0000-0000-000000000000}"/>
          </ac:spMkLst>
        </pc:spChg>
      </pc:sldChg>
      <pc:sldChg chg="modSp mod">
        <pc:chgData name="Khánh KDN" userId="4963d1a5c4f3c49a" providerId="LiveId" clId="{4EEEBB8B-92FF-4B7B-B3A0-4FE170EAED6B}" dt="2025-09-06T13:08:50.927" v="1485" actId="1076"/>
        <pc:sldMkLst>
          <pc:docMk/>
          <pc:sldMk cId="0" sldId="257"/>
        </pc:sldMkLst>
      </pc:sldChg>
      <pc:sldChg chg="addSp modSp mod">
        <pc:chgData name="Khánh KDN" userId="4963d1a5c4f3c49a" providerId="LiveId" clId="{4EEEBB8B-92FF-4B7B-B3A0-4FE170EAED6B}" dt="2025-09-06T05:49:09.597" v="1422" actId="20577"/>
        <pc:sldMkLst>
          <pc:docMk/>
          <pc:sldMk cId="0" sldId="258"/>
        </pc:sldMkLst>
      </pc:sldChg>
      <pc:sldChg chg="modSp mod">
        <pc:chgData name="Khánh KDN" userId="4963d1a5c4f3c49a" providerId="LiveId" clId="{4EEEBB8B-92FF-4B7B-B3A0-4FE170EAED6B}" dt="2025-09-06T05:45:13.528" v="1264" actId="14826"/>
        <pc:sldMkLst>
          <pc:docMk/>
          <pc:sldMk cId="0" sldId="259"/>
        </pc:sldMkLst>
      </pc:sldChg>
      <pc:sldChg chg="modSp mod">
        <pc:chgData name="Khánh KDN" userId="4963d1a5c4f3c49a" providerId="LiveId" clId="{4EEEBB8B-92FF-4B7B-B3A0-4FE170EAED6B}" dt="2025-09-06T05:47:25.348" v="1376" actId="20577"/>
        <pc:sldMkLst>
          <pc:docMk/>
          <pc:sldMk cId="0" sldId="261"/>
        </pc:sldMkLst>
      </pc:sldChg>
      <pc:sldChg chg="modSp mod">
        <pc:chgData name="Khánh KDN" userId="4963d1a5c4f3c49a" providerId="LiveId" clId="{4EEEBB8B-92FF-4B7B-B3A0-4FE170EAED6B}" dt="2025-09-06T04:50:25.868" v="504" actId="108"/>
        <pc:sldMkLst>
          <pc:docMk/>
          <pc:sldMk cId="0" sldId="262"/>
        </pc:sldMkLst>
      </pc:sldChg>
      <pc:sldChg chg="modSp mod">
        <pc:chgData name="Khánh KDN" userId="4963d1a5c4f3c49a" providerId="LiveId" clId="{4EEEBB8B-92FF-4B7B-B3A0-4FE170EAED6B}" dt="2025-09-06T04:31:48.462" v="459"/>
        <pc:sldMkLst>
          <pc:docMk/>
          <pc:sldMk cId="0" sldId="267"/>
        </pc:sldMkLst>
      </pc:sldChg>
      <pc:sldChg chg="modSp mod">
        <pc:chgData name="Khánh KDN" userId="4963d1a5c4f3c49a" providerId="LiveId" clId="{4EEEBB8B-92FF-4B7B-B3A0-4FE170EAED6B}" dt="2025-09-06T05:37:32.024" v="1226" actId="20577"/>
        <pc:sldMkLst>
          <pc:docMk/>
          <pc:sldMk cId="0" sldId="270"/>
        </pc:sldMkLst>
        <pc:spChg chg="mod">
          <ac:chgData name="Khánh KDN" userId="4963d1a5c4f3c49a" providerId="LiveId" clId="{4EEEBB8B-92FF-4B7B-B3A0-4FE170EAED6B}" dt="2025-09-06T05:35:57.239" v="1204" actId="20577"/>
          <ac:spMkLst>
            <pc:docMk/>
            <pc:sldMk cId="0" sldId="270"/>
            <ac:spMk id="1957" creationId="{00000000-0000-0000-0000-000000000000}"/>
          </ac:spMkLst>
        </pc:spChg>
        <pc:spChg chg="mod">
          <ac:chgData name="Khánh KDN" userId="4963d1a5c4f3c49a" providerId="LiveId" clId="{4EEEBB8B-92FF-4B7B-B3A0-4FE170EAED6B}" dt="2025-09-06T05:37:32.024" v="1226" actId="20577"/>
          <ac:spMkLst>
            <pc:docMk/>
            <pc:sldMk cId="0" sldId="270"/>
            <ac:spMk id="1971" creationId="{00000000-0000-0000-0000-000000000000}"/>
          </ac:spMkLst>
        </pc:spChg>
        <pc:spChg chg="mod">
          <ac:chgData name="Khánh KDN" userId="4963d1a5c4f3c49a" providerId="LiveId" clId="{4EEEBB8B-92FF-4B7B-B3A0-4FE170EAED6B}" dt="2025-09-06T05:36:39.319" v="1206"/>
          <ac:spMkLst>
            <pc:docMk/>
            <pc:sldMk cId="0" sldId="270"/>
            <ac:spMk id="1972" creationId="{00000000-0000-0000-0000-000000000000}"/>
          </ac:spMkLst>
        </pc:spChg>
      </pc:sldChg>
      <pc:sldChg chg="modSp mod">
        <pc:chgData name="Khánh KDN" userId="4963d1a5c4f3c49a" providerId="LiveId" clId="{4EEEBB8B-92FF-4B7B-B3A0-4FE170EAED6B}" dt="2025-09-06T05:21:46.748" v="892" actId="14100"/>
        <pc:sldMkLst>
          <pc:docMk/>
          <pc:sldMk cId="11230666" sldId="300"/>
        </pc:sldMkLst>
      </pc:sldChg>
      <pc:sldChg chg="addSp delSp modSp mod">
        <pc:chgData name="Khánh KDN" userId="4963d1a5c4f3c49a" providerId="LiveId" clId="{4EEEBB8B-92FF-4B7B-B3A0-4FE170EAED6B}" dt="2025-09-06T04:55:29.922" v="552"/>
        <pc:sldMkLst>
          <pc:docMk/>
          <pc:sldMk cId="2590725956" sldId="301"/>
        </pc:sldMkLst>
      </pc:sldChg>
      <pc:sldChg chg="modSp mod">
        <pc:chgData name="Khánh KDN" userId="4963d1a5c4f3c49a" providerId="LiveId" clId="{4EEEBB8B-92FF-4B7B-B3A0-4FE170EAED6B}" dt="2025-09-06T05:47:52.338" v="1382" actId="20577"/>
        <pc:sldMkLst>
          <pc:docMk/>
          <pc:sldMk cId="1405692449" sldId="302"/>
        </pc:sldMkLst>
        <pc:spChg chg="mod">
          <ac:chgData name="Khánh KDN" userId="4963d1a5c4f3c49a" providerId="LiveId" clId="{4EEEBB8B-92FF-4B7B-B3A0-4FE170EAED6B}" dt="2025-09-06T05:47:52.338" v="1382" actId="20577"/>
          <ac:spMkLst>
            <pc:docMk/>
            <pc:sldMk cId="1405692449" sldId="302"/>
            <ac:spMk id="1644" creationId="{6EB0D298-E5D0-2C5F-82C2-B1A7028E2C4A}"/>
          </ac:spMkLst>
        </pc:spChg>
      </pc:sldChg>
      <pc:sldChg chg="addSp delSp modSp mod">
        <pc:chgData name="Khánh KDN" userId="4963d1a5c4f3c49a" providerId="LiveId" clId="{4EEEBB8B-92FF-4B7B-B3A0-4FE170EAED6B}" dt="2025-09-06T05:08:58.458" v="626" actId="20577"/>
        <pc:sldMkLst>
          <pc:docMk/>
          <pc:sldMk cId="3655928360" sldId="303"/>
        </pc:sldMkLst>
        <pc:spChg chg="mod">
          <ac:chgData name="Khánh KDN" userId="4963d1a5c4f3c49a" providerId="LiveId" clId="{4EEEBB8B-92FF-4B7B-B3A0-4FE170EAED6B}" dt="2025-09-06T05:08:58.458" v="626" actId="20577"/>
          <ac:spMkLst>
            <pc:docMk/>
            <pc:sldMk cId="3655928360" sldId="303"/>
            <ac:spMk id="1993" creationId="{BDB14BB4-34F7-05EC-520B-F1382B871335}"/>
          </ac:spMkLst>
        </pc:spChg>
        <pc:spChg chg="mod">
          <ac:chgData name="Khánh KDN" userId="4963d1a5c4f3c49a" providerId="LiveId" clId="{4EEEBB8B-92FF-4B7B-B3A0-4FE170EAED6B}" dt="2025-09-06T05:05:40.872" v="625" actId="1076"/>
          <ac:spMkLst>
            <pc:docMk/>
            <pc:sldMk cId="3655928360" sldId="303"/>
            <ac:spMk id="1994" creationId="{BCF7B0A3-F249-3C34-918F-A5EE87C143B7}"/>
          </ac:spMkLst>
        </pc:spChg>
      </pc:sldChg>
      <pc:sldChg chg="del ord">
        <pc:chgData name="Khánh KDN" userId="4963d1a5c4f3c49a" providerId="LiveId" clId="{4EEEBB8B-92FF-4B7B-B3A0-4FE170EAED6B}" dt="2025-09-06T05:29:47.665" v="1007" actId="47"/>
        <pc:sldMkLst>
          <pc:docMk/>
          <pc:sldMk cId="2509146569" sldId="304"/>
        </pc:sldMkLst>
      </pc:sldChg>
      <pc:sldChg chg="del">
        <pc:chgData name="Khánh KDN" userId="4963d1a5c4f3c49a" providerId="LiveId" clId="{4EEEBB8B-92FF-4B7B-B3A0-4FE170EAED6B}" dt="2025-09-06T05:34:41.943" v="1042" actId="47"/>
        <pc:sldMkLst>
          <pc:docMk/>
          <pc:sldMk cId="3021284562" sldId="305"/>
        </pc:sldMkLst>
      </pc:sldChg>
      <pc:sldChg chg="addSp delSp modSp mod ord">
        <pc:chgData name="Khánh KDN" userId="4963d1a5c4f3c49a" providerId="LiveId" clId="{4EEEBB8B-92FF-4B7B-B3A0-4FE170EAED6B}" dt="2025-09-06T05:21:14.605" v="890" actId="14100"/>
        <pc:sldMkLst>
          <pc:docMk/>
          <pc:sldMk cId="1263587659" sldId="306"/>
        </pc:sldMkLst>
        <pc:spChg chg="mod">
          <ac:chgData name="Khánh KDN" userId="4963d1a5c4f3c49a" providerId="LiveId" clId="{4EEEBB8B-92FF-4B7B-B3A0-4FE170EAED6B}" dt="2025-09-06T05:18:01.986" v="720" actId="1076"/>
          <ac:spMkLst>
            <pc:docMk/>
            <pc:sldMk cId="1263587659" sldId="306"/>
            <ac:spMk id="2" creationId="{7066D438-4DFC-9761-3585-2ADD0BA15B91}"/>
          </ac:spMkLst>
        </pc:spChg>
        <pc:spChg chg="mod">
          <ac:chgData name="Khánh KDN" userId="4963d1a5c4f3c49a" providerId="LiveId" clId="{4EEEBB8B-92FF-4B7B-B3A0-4FE170EAED6B}" dt="2025-09-06T05:21:14.605" v="890" actId="14100"/>
          <ac:spMkLst>
            <pc:docMk/>
            <pc:sldMk cId="1263587659" sldId="306"/>
            <ac:spMk id="3" creationId="{B60E0BEC-4ECE-17B5-FFBB-A60A8C12034B}"/>
          </ac:spMkLst>
        </pc:spChg>
        <pc:picChg chg="add mod modCrop">
          <ac:chgData name="Khánh KDN" userId="4963d1a5c4f3c49a" providerId="LiveId" clId="{4EEEBB8B-92FF-4B7B-B3A0-4FE170EAED6B}" dt="2025-09-06T05:16:53.717" v="716" actId="1076"/>
          <ac:picMkLst>
            <pc:docMk/>
            <pc:sldMk cId="1263587659" sldId="306"/>
            <ac:picMk id="14" creationId="{B8FCFDB4-BC39-E932-1560-6503EF4C3EB6}"/>
          </ac:picMkLst>
        </pc:picChg>
        <pc:picChg chg="add mod modCrop">
          <ac:chgData name="Khánh KDN" userId="4963d1a5c4f3c49a" providerId="LiveId" clId="{4EEEBB8B-92FF-4B7B-B3A0-4FE170EAED6B}" dt="2025-09-06T05:16:51.031" v="715" actId="1076"/>
          <ac:picMkLst>
            <pc:docMk/>
            <pc:sldMk cId="1263587659" sldId="306"/>
            <ac:picMk id="16" creationId="{8A35C871-3581-9169-48C3-FA356E853695}"/>
          </ac:picMkLst>
        </pc:picChg>
      </pc:sldChg>
      <pc:sldChg chg="del">
        <pc:chgData name="Khánh KDN" userId="4963d1a5c4f3c49a" providerId="LiveId" clId="{4EEEBB8B-92FF-4B7B-B3A0-4FE170EAED6B}" dt="2025-09-06T05:35:08.996" v="1043" actId="2696"/>
        <pc:sldMkLst>
          <pc:docMk/>
          <pc:sldMk cId="464900997" sldId="307"/>
        </pc:sldMkLst>
      </pc:sldChg>
      <pc:sldChg chg="del">
        <pc:chgData name="Khánh KDN" userId="4963d1a5c4f3c49a" providerId="LiveId" clId="{4EEEBB8B-92FF-4B7B-B3A0-4FE170EAED6B}" dt="2025-09-06T05:37:55.654" v="1227" actId="2696"/>
        <pc:sldMkLst>
          <pc:docMk/>
          <pc:sldMk cId="405288997" sldId="308"/>
        </pc:sldMkLst>
      </pc:sldChg>
      <pc:sldChg chg="modSp mod">
        <pc:chgData name="Khánh KDN" userId="4963d1a5c4f3c49a" providerId="LiveId" clId="{4EEEBB8B-92FF-4B7B-B3A0-4FE170EAED6B}" dt="2025-09-06T05:12:20.021" v="634"/>
        <pc:sldMkLst>
          <pc:docMk/>
          <pc:sldMk cId="3463120868" sldId="309"/>
        </pc:sldMkLst>
        <pc:spChg chg="mod">
          <ac:chgData name="Khánh KDN" userId="4963d1a5c4f3c49a" providerId="LiveId" clId="{4EEEBB8B-92FF-4B7B-B3A0-4FE170EAED6B}" dt="2025-09-06T05:12:20.021" v="634"/>
          <ac:spMkLst>
            <pc:docMk/>
            <pc:sldMk cId="3463120868" sldId="309"/>
            <ac:spMk id="1644" creationId="{4340D571-C4CC-DB7C-35CC-3A2A40775ACA}"/>
          </ac:spMkLst>
        </pc:spChg>
        <pc:spChg chg="mod">
          <ac:chgData name="Khánh KDN" userId="4963d1a5c4f3c49a" providerId="LiveId" clId="{4EEEBB8B-92FF-4B7B-B3A0-4FE170EAED6B}" dt="2025-09-06T05:12:12.388" v="632" actId="20577"/>
          <ac:spMkLst>
            <pc:docMk/>
            <pc:sldMk cId="3463120868" sldId="309"/>
            <ac:spMk id="1645" creationId="{29612FCB-BBD8-D005-20F0-C7D8BD15B1B9}"/>
          </ac:spMkLst>
        </pc:spChg>
      </pc:sldChg>
      <pc:sldChg chg="modSp add mod">
        <pc:chgData name="Khánh KDN" userId="4963d1a5c4f3c49a" providerId="LiveId" clId="{4EEEBB8B-92FF-4B7B-B3A0-4FE170EAED6B}" dt="2025-09-06T05:46:45.174" v="1267" actId="18131"/>
        <pc:sldMkLst>
          <pc:docMk/>
          <pc:sldMk cId="3307968036" sldId="310"/>
        </pc:sldMkLst>
      </pc:sldChg>
      <pc:sldChg chg="modSp add mod">
        <pc:chgData name="Khánh KDN" userId="4963d1a5c4f3c49a" providerId="LiveId" clId="{4EEEBB8B-92FF-4B7B-B3A0-4FE170EAED6B}" dt="2025-09-06T04:19:42.230" v="214"/>
        <pc:sldMkLst>
          <pc:docMk/>
          <pc:sldMk cId="3441838014" sldId="311"/>
        </pc:sldMkLst>
      </pc:sldChg>
      <pc:sldChg chg="modSp add mod">
        <pc:chgData name="Khánh KDN" userId="4963d1a5c4f3c49a" providerId="LiveId" clId="{4EEEBB8B-92FF-4B7B-B3A0-4FE170EAED6B}" dt="2025-09-06T05:12:07.001" v="630" actId="20577"/>
        <pc:sldMkLst>
          <pc:docMk/>
          <pc:sldMk cId="3032924199" sldId="312"/>
        </pc:sldMkLst>
        <pc:spChg chg="mod">
          <ac:chgData name="Khánh KDN" userId="4963d1a5c4f3c49a" providerId="LiveId" clId="{4EEEBB8B-92FF-4B7B-B3A0-4FE170EAED6B}" dt="2025-09-06T05:12:07.001" v="630" actId="20577"/>
          <ac:spMkLst>
            <pc:docMk/>
            <pc:sldMk cId="3032924199" sldId="312"/>
            <ac:spMk id="1645" creationId="{1FFAE576-51E1-0891-5EC8-67873E91F4C0}"/>
          </ac:spMkLst>
        </pc:spChg>
      </pc:sldChg>
      <pc:sldChg chg="addSp delSp modSp add mod ord">
        <pc:chgData name="Khánh KDN" userId="4963d1a5c4f3c49a" providerId="LiveId" clId="{4EEEBB8B-92FF-4B7B-B3A0-4FE170EAED6B}" dt="2025-09-06T05:34:12.416" v="1041" actId="1076"/>
        <pc:sldMkLst>
          <pc:docMk/>
          <pc:sldMk cId="3744680049" sldId="313"/>
        </pc:sldMkLst>
        <pc:spChg chg="mod">
          <ac:chgData name="Khánh KDN" userId="4963d1a5c4f3c49a" providerId="LiveId" clId="{4EEEBB8B-92FF-4B7B-B3A0-4FE170EAED6B}" dt="2025-09-06T05:33:28.061" v="1038"/>
          <ac:spMkLst>
            <pc:docMk/>
            <pc:sldMk cId="3744680049" sldId="313"/>
            <ac:spMk id="1821" creationId="{7D5A8A3D-E42F-F007-356F-E47D988C2421}"/>
          </ac:spMkLst>
        </pc:spChg>
        <pc:spChg chg="mod">
          <ac:chgData name="Khánh KDN" userId="4963d1a5c4f3c49a" providerId="LiveId" clId="{4EEEBB8B-92FF-4B7B-B3A0-4FE170EAED6B}" dt="2025-09-06T05:33:43.710" v="1039" actId="1076"/>
          <ac:spMkLst>
            <pc:docMk/>
            <pc:sldMk cId="3744680049" sldId="313"/>
            <ac:spMk id="1823" creationId="{46FC95CD-1AD7-376D-8C74-631A8398F9D6}"/>
          </ac:spMkLst>
        </pc:spChg>
        <pc:spChg chg="mod">
          <ac:chgData name="Khánh KDN" userId="4963d1a5c4f3c49a" providerId="LiveId" clId="{4EEEBB8B-92FF-4B7B-B3A0-4FE170EAED6B}" dt="2025-09-06T05:33:59.299" v="1040" actId="1076"/>
          <ac:spMkLst>
            <pc:docMk/>
            <pc:sldMk cId="3744680049" sldId="313"/>
            <ac:spMk id="1824" creationId="{B314385F-70B7-07C4-00D8-6A05268B245B}"/>
          </ac:spMkLst>
        </pc:spChg>
        <pc:spChg chg="mod">
          <ac:chgData name="Khánh KDN" userId="4963d1a5c4f3c49a" providerId="LiveId" clId="{4EEEBB8B-92FF-4B7B-B3A0-4FE170EAED6B}" dt="2025-09-06T05:33:43.710" v="1039" actId="1076"/>
          <ac:spMkLst>
            <pc:docMk/>
            <pc:sldMk cId="3744680049" sldId="313"/>
            <ac:spMk id="1827" creationId="{5C7286D8-CAC1-234E-D6A4-352588BA2ED1}"/>
          </ac:spMkLst>
        </pc:spChg>
        <pc:spChg chg="mod">
          <ac:chgData name="Khánh KDN" userId="4963d1a5c4f3c49a" providerId="LiveId" clId="{4EEEBB8B-92FF-4B7B-B3A0-4FE170EAED6B}" dt="2025-09-06T05:34:12.416" v="1041" actId="1076"/>
          <ac:spMkLst>
            <pc:docMk/>
            <pc:sldMk cId="3744680049" sldId="313"/>
            <ac:spMk id="1830" creationId="{034DB6C4-1E85-0F53-50FD-989122D655CC}"/>
          </ac:spMkLst>
        </pc:spChg>
        <pc:spChg chg="mod">
          <ac:chgData name="Khánh KDN" userId="4963d1a5c4f3c49a" providerId="LiveId" clId="{4EEEBB8B-92FF-4B7B-B3A0-4FE170EAED6B}" dt="2025-09-06T05:33:59.299" v="1040" actId="1076"/>
          <ac:spMkLst>
            <pc:docMk/>
            <pc:sldMk cId="3744680049" sldId="313"/>
            <ac:spMk id="1831" creationId="{EE38EB75-542B-E535-C484-CE730F3E134A}"/>
          </ac:spMkLst>
        </pc:spChg>
        <pc:spChg chg="add del mod">
          <ac:chgData name="Khánh KDN" userId="4963d1a5c4f3c49a" providerId="LiveId" clId="{4EEEBB8B-92FF-4B7B-B3A0-4FE170EAED6B}" dt="2025-09-06T05:34:12.416" v="1041" actId="1076"/>
          <ac:spMkLst>
            <pc:docMk/>
            <pc:sldMk cId="3744680049" sldId="313"/>
            <ac:spMk id="1833" creationId="{5C85E3A7-C09B-E34F-67B9-CEE6FECB7B9E}"/>
          </ac:spMkLst>
        </pc:spChg>
        <pc:spChg chg="mod">
          <ac:chgData name="Khánh KDN" userId="4963d1a5c4f3c49a" providerId="LiveId" clId="{4EEEBB8B-92FF-4B7B-B3A0-4FE170EAED6B}" dt="2025-09-06T05:33:59.299" v="1040" actId="1076"/>
          <ac:spMkLst>
            <pc:docMk/>
            <pc:sldMk cId="3744680049" sldId="313"/>
            <ac:spMk id="1836" creationId="{96128FB2-2304-09EC-A6D3-D8059DDB3C2F}"/>
          </ac:spMkLst>
        </pc:spChg>
        <pc:grpChg chg="mod">
          <ac:chgData name="Khánh KDN" userId="4963d1a5c4f3c49a" providerId="LiveId" clId="{4EEEBB8B-92FF-4B7B-B3A0-4FE170EAED6B}" dt="2025-09-06T05:34:12.416" v="1041" actId="1076"/>
          <ac:grpSpMkLst>
            <pc:docMk/>
            <pc:sldMk cId="3744680049" sldId="313"/>
            <ac:grpSpMk id="1837" creationId="{421AD9C3-D54B-4F47-D594-CD5B0C5CEC5A}"/>
          </ac:grpSpMkLst>
        </pc:grpChg>
        <pc:grpChg chg="mod">
          <ac:chgData name="Khánh KDN" userId="4963d1a5c4f3c49a" providerId="LiveId" clId="{4EEEBB8B-92FF-4B7B-B3A0-4FE170EAED6B}" dt="2025-09-06T05:33:43.710" v="1039" actId="1076"/>
          <ac:grpSpMkLst>
            <pc:docMk/>
            <pc:sldMk cId="3744680049" sldId="313"/>
            <ac:grpSpMk id="1848" creationId="{9EDE3997-5190-39AC-1FFA-2AD39BA2DF5A}"/>
          </ac:grpSpMkLst>
        </pc:grpChg>
      </pc:sldChg>
      <pc:sldChg chg="modSp add mod">
        <pc:chgData name="Khánh KDN" userId="4963d1a5c4f3c49a" providerId="LiveId" clId="{4EEEBB8B-92FF-4B7B-B3A0-4FE170EAED6B}" dt="2025-09-06T05:25:56.072" v="983" actId="1076"/>
        <pc:sldMkLst>
          <pc:docMk/>
          <pc:sldMk cId="1301067647" sldId="314"/>
        </pc:sldMkLst>
        <pc:spChg chg="mod">
          <ac:chgData name="Khánh KDN" userId="4963d1a5c4f3c49a" providerId="LiveId" clId="{4EEEBB8B-92FF-4B7B-B3A0-4FE170EAED6B}" dt="2025-09-06T05:24:27.514" v="970" actId="20577"/>
          <ac:spMkLst>
            <pc:docMk/>
            <pc:sldMk cId="1301067647" sldId="314"/>
            <ac:spMk id="3" creationId="{63EDAE41-D87E-6378-4B8F-1DD7A39C4B50}"/>
          </ac:spMkLst>
        </pc:spChg>
        <pc:picChg chg="mod modCrop">
          <ac:chgData name="Khánh KDN" userId="4963d1a5c4f3c49a" providerId="LiveId" clId="{4EEEBB8B-92FF-4B7B-B3A0-4FE170EAED6B}" dt="2025-09-06T05:25:56.072" v="983" actId="1076"/>
          <ac:picMkLst>
            <pc:docMk/>
            <pc:sldMk cId="1301067647" sldId="314"/>
            <ac:picMk id="14" creationId="{3AA9D463-1410-96EB-9D15-9DD37BD03793}"/>
          </ac:picMkLst>
        </pc:picChg>
        <pc:picChg chg="mod modCrop">
          <ac:chgData name="Khánh KDN" userId="4963d1a5c4f3c49a" providerId="LiveId" clId="{4EEEBB8B-92FF-4B7B-B3A0-4FE170EAED6B}" dt="2025-09-06T05:25:07.792" v="975" actId="14100"/>
          <ac:picMkLst>
            <pc:docMk/>
            <pc:sldMk cId="1301067647" sldId="314"/>
            <ac:picMk id="16" creationId="{1AB9A88D-093C-A55E-0ACF-3407B2E6A83B}"/>
          </ac:picMkLst>
        </pc:picChg>
      </pc:sldChg>
      <pc:sldChg chg="modSp add mod">
        <pc:chgData name="Khánh KDN" userId="4963d1a5c4f3c49a" providerId="LiveId" clId="{4EEEBB8B-92FF-4B7B-B3A0-4FE170EAED6B}" dt="2025-09-06T05:29:15.661" v="1006" actId="732"/>
        <pc:sldMkLst>
          <pc:docMk/>
          <pc:sldMk cId="794509682" sldId="315"/>
        </pc:sldMkLst>
        <pc:spChg chg="mod">
          <ac:chgData name="Khánh KDN" userId="4963d1a5c4f3c49a" providerId="LiveId" clId="{4EEEBB8B-92FF-4B7B-B3A0-4FE170EAED6B}" dt="2025-09-06T05:27:36.802" v="991" actId="20577"/>
          <ac:spMkLst>
            <pc:docMk/>
            <pc:sldMk cId="794509682" sldId="315"/>
            <ac:spMk id="3" creationId="{F0AB1EDC-59AB-F07A-5243-6B49D7E95BC9}"/>
          </ac:spMkLst>
        </pc:spChg>
        <pc:picChg chg="mod modCrop">
          <ac:chgData name="Khánh KDN" userId="4963d1a5c4f3c49a" providerId="LiveId" clId="{4EEEBB8B-92FF-4B7B-B3A0-4FE170EAED6B}" dt="2025-09-06T05:29:15.661" v="1006" actId="732"/>
          <ac:picMkLst>
            <pc:docMk/>
            <pc:sldMk cId="794509682" sldId="315"/>
            <ac:picMk id="14" creationId="{972CC1BE-A874-D5B8-B3C6-D2901D7AA5B6}"/>
          </ac:picMkLst>
        </pc:picChg>
        <pc:picChg chg="mod modCrop">
          <ac:chgData name="Khánh KDN" userId="4963d1a5c4f3c49a" providerId="LiveId" clId="{4EEEBB8B-92FF-4B7B-B3A0-4FE170EAED6B}" dt="2025-09-06T05:28:30.988" v="997" actId="732"/>
          <ac:picMkLst>
            <pc:docMk/>
            <pc:sldMk cId="794509682" sldId="315"/>
            <ac:picMk id="16" creationId="{78B5D6C6-497D-397A-DE64-3B4477EE7956}"/>
          </ac:picMkLst>
        </pc:picChg>
      </pc:sldChg>
      <pc:sldChg chg="new del">
        <pc:chgData name="Khánh KDN" userId="4963d1a5c4f3c49a" providerId="LiveId" clId="{4EEEBB8B-92FF-4B7B-B3A0-4FE170EAED6B}" dt="2025-09-06T05:38:16.684" v="1229" actId="47"/>
        <pc:sldMkLst>
          <pc:docMk/>
          <pc:sldMk cId="5732782" sldId="316"/>
        </pc:sldMkLst>
      </pc:sldChg>
      <pc:sldChg chg="addSp delSp modSp add mod ord">
        <pc:chgData name="Khánh KDN" userId="4963d1a5c4f3c49a" providerId="LiveId" clId="{4EEEBB8B-92FF-4B7B-B3A0-4FE170EAED6B}" dt="2025-09-06T05:43:20.251" v="1263" actId="20577"/>
        <pc:sldMkLst>
          <pc:docMk/>
          <pc:sldMk cId="725568147" sldId="316"/>
        </pc:sldMkLst>
        <pc:spChg chg="mod">
          <ac:chgData name="Khánh KDN" userId="4963d1a5c4f3c49a" providerId="LiveId" clId="{4EEEBB8B-92FF-4B7B-B3A0-4FE170EAED6B}" dt="2025-09-06T05:40:24.406" v="1235" actId="14100"/>
          <ac:spMkLst>
            <pc:docMk/>
            <pc:sldMk cId="725568147" sldId="316"/>
            <ac:spMk id="1993" creationId="{A234A02B-B80F-B23C-C03E-ECB80400B8F4}"/>
          </ac:spMkLst>
        </pc:spChg>
        <pc:spChg chg="mod">
          <ac:chgData name="Khánh KDN" userId="4963d1a5c4f3c49a" providerId="LiveId" clId="{4EEEBB8B-92FF-4B7B-B3A0-4FE170EAED6B}" dt="2025-09-06T05:43:20.251" v="1263" actId="20577"/>
          <ac:spMkLst>
            <pc:docMk/>
            <pc:sldMk cId="725568147" sldId="316"/>
            <ac:spMk id="1994" creationId="{7C4FBEEA-61A0-67A0-CE83-D83075BA5003}"/>
          </ac:spMkLst>
        </pc:spChg>
        <pc:picChg chg="add mod modCrop">
          <ac:chgData name="Khánh KDN" userId="4963d1a5c4f3c49a" providerId="LiveId" clId="{4EEEBB8B-92FF-4B7B-B3A0-4FE170EAED6B}" dt="2025-09-06T05:42:33.398" v="1256" actId="14100"/>
          <ac:picMkLst>
            <pc:docMk/>
            <pc:sldMk cId="725568147" sldId="316"/>
            <ac:picMk id="5" creationId="{0563DEE9-CBA2-6DAE-7D5E-7A59FA899A1C}"/>
          </ac:picMkLst>
        </pc:picChg>
      </pc:sldChg>
      <pc:sldChg chg="modSp add mod">
        <pc:chgData name="Khánh KDN" userId="4963d1a5c4f3c49a" providerId="LiveId" clId="{4EEEBB8B-92FF-4B7B-B3A0-4FE170EAED6B}" dt="2025-09-06T05:52:30.090" v="1440" actId="14100"/>
        <pc:sldMkLst>
          <pc:docMk/>
          <pc:sldMk cId="363111081" sldId="317"/>
        </pc:sldMkLst>
        <pc:spChg chg="mod">
          <ac:chgData name="Khánh KDN" userId="4963d1a5c4f3c49a" providerId="LiveId" clId="{4EEEBB8B-92FF-4B7B-B3A0-4FE170EAED6B}" dt="2025-09-06T05:51:52.122" v="1437" actId="1076"/>
          <ac:spMkLst>
            <pc:docMk/>
            <pc:sldMk cId="363111081" sldId="317"/>
            <ac:spMk id="1993" creationId="{9875620D-4379-A92F-E757-B44B67AF23D7}"/>
          </ac:spMkLst>
        </pc:spChg>
        <pc:spChg chg="mod">
          <ac:chgData name="Khánh KDN" userId="4963d1a5c4f3c49a" providerId="LiveId" clId="{4EEEBB8B-92FF-4B7B-B3A0-4FE170EAED6B}" dt="2025-09-06T05:52:30.090" v="1440" actId="14100"/>
          <ac:spMkLst>
            <pc:docMk/>
            <pc:sldMk cId="363111081" sldId="317"/>
            <ac:spMk id="1994" creationId="{82EF659A-51FB-B774-B216-CE7B0606D8AE}"/>
          </ac:spMkLst>
        </pc:spChg>
        <pc:picChg chg="mod modCrop">
          <ac:chgData name="Khánh KDN" userId="4963d1a5c4f3c49a" providerId="LiveId" clId="{4EEEBB8B-92FF-4B7B-B3A0-4FE170EAED6B}" dt="2025-09-06T05:51:33.972" v="1433" actId="18131"/>
          <ac:picMkLst>
            <pc:docMk/>
            <pc:sldMk cId="363111081" sldId="317"/>
            <ac:picMk id="5" creationId="{98D59113-2FA7-F626-D96C-03AE8D9CB010}"/>
          </ac:picMkLst>
        </pc:picChg>
      </pc:sldChg>
      <pc:sldMasterChg chg="delSldLayout">
        <pc:chgData name="Khánh KDN" userId="4963d1a5c4f3c49a" providerId="LiveId" clId="{4EEEBB8B-92FF-4B7B-B3A0-4FE170EAED6B}" dt="2025-09-06T05:29:47.665" v="1007" actId="47"/>
        <pc:sldMasterMkLst>
          <pc:docMk/>
          <pc:sldMasterMk cId="0" sldId="2147483676"/>
        </pc:sldMasterMkLst>
        <pc:sldLayoutChg chg="del">
          <pc:chgData name="Khánh KDN" userId="4963d1a5c4f3c49a" providerId="LiveId" clId="{4EEEBB8B-92FF-4B7B-B3A0-4FE170EAED6B}" dt="2025-09-06T05:29:47.665" v="1007" actId="47"/>
          <pc:sldLayoutMkLst>
            <pc:docMk/>
            <pc:sldMasterMk cId="0" sldId="2147483676"/>
            <pc:sldLayoutMk cId="0" sldId="2147483660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B53FA75-467F-E1A9-6E34-CD7D3B96741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097B5D1-E3BD-D311-97E2-5DF9B3703F3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D1024A-FAED-47BC-B7AD-60509AEFFC20}" type="datetimeFigureOut">
              <a:rPr lang="en-US" smtClean="0"/>
              <a:t>10/4/2025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0673A5-6F46-B62C-703D-B39A78F8566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9380AE-FE90-B349-B6BC-16A370E54B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2038A4-5C02-439D-B820-F79A3E6ADD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29626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hdr="0" ft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2" name="Google Shape;1602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3" name="Google Shape;1603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1" name="Google Shape;1921;g184d99d1a72_0_2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2" name="Google Shape;1922;g184d99d1a72_0_2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7" name="Google Shape;1767;g184d99d1a7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8" name="Google Shape;1768;g184d99d1a7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0">
          <a:extLst>
            <a:ext uri="{FF2B5EF4-FFF2-40B4-BE49-F238E27FC236}">
              <a16:creationId xmlns:a16="http://schemas.microsoft.com/office/drawing/2014/main" id="{E55230D7-E2E4-0811-FD97-EDF09CB310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1" name="Google Shape;1641;g54dda1946d_6_308:notes">
            <a:extLst>
              <a:ext uri="{FF2B5EF4-FFF2-40B4-BE49-F238E27FC236}">
                <a16:creationId xmlns:a16="http://schemas.microsoft.com/office/drawing/2014/main" id="{20754E42-953B-D04F-6315-2ADB2ADCB22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2" name="Google Shape;1642;g54dda1946d_6_308:notes">
            <a:extLst>
              <a:ext uri="{FF2B5EF4-FFF2-40B4-BE49-F238E27FC236}">
                <a16:creationId xmlns:a16="http://schemas.microsoft.com/office/drawing/2014/main" id="{47C159DC-92D7-7C83-C5EB-1422CB19F6C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42598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7">
          <a:extLst>
            <a:ext uri="{FF2B5EF4-FFF2-40B4-BE49-F238E27FC236}">
              <a16:creationId xmlns:a16="http://schemas.microsoft.com/office/drawing/2014/main" id="{E8E61156-C6AD-CB55-DAD5-48783E547F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8" name="Google Shape;1818;g184d99d1a72_0_2:notes">
            <a:extLst>
              <a:ext uri="{FF2B5EF4-FFF2-40B4-BE49-F238E27FC236}">
                <a16:creationId xmlns:a16="http://schemas.microsoft.com/office/drawing/2014/main" id="{9BB2A350-B369-CD10-50E4-7B7D56B9355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9" name="Google Shape;1819;g184d99d1a72_0_2:notes">
            <a:extLst>
              <a:ext uri="{FF2B5EF4-FFF2-40B4-BE49-F238E27FC236}">
                <a16:creationId xmlns:a16="http://schemas.microsoft.com/office/drawing/2014/main" id="{7CBEC73D-277D-95AE-778F-648E5079744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76275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0">
          <a:extLst>
            <a:ext uri="{FF2B5EF4-FFF2-40B4-BE49-F238E27FC236}">
              <a16:creationId xmlns:a16="http://schemas.microsoft.com/office/drawing/2014/main" id="{51E429B5-6D14-1D79-31AD-31A5F6A3E8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1" name="Google Shape;1641;g54dda1946d_6_308:notes">
            <a:extLst>
              <a:ext uri="{FF2B5EF4-FFF2-40B4-BE49-F238E27FC236}">
                <a16:creationId xmlns:a16="http://schemas.microsoft.com/office/drawing/2014/main" id="{A93F3133-42D9-BF76-E184-C005BEAFB63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2" name="Google Shape;1642;g54dda1946d_6_308:notes">
            <a:extLst>
              <a:ext uri="{FF2B5EF4-FFF2-40B4-BE49-F238E27FC236}">
                <a16:creationId xmlns:a16="http://schemas.microsoft.com/office/drawing/2014/main" id="{BEEE43B8-6FA1-CE94-1B6E-4C8D142BD51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71442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9">
          <a:extLst>
            <a:ext uri="{FF2B5EF4-FFF2-40B4-BE49-F238E27FC236}">
              <a16:creationId xmlns:a16="http://schemas.microsoft.com/office/drawing/2014/main" id="{A6CF3587-FD18-D0C1-AFFC-2110A19D2D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0" name="Google Shape;1990;g2517220450e_0_0:notes">
            <a:extLst>
              <a:ext uri="{FF2B5EF4-FFF2-40B4-BE49-F238E27FC236}">
                <a16:creationId xmlns:a16="http://schemas.microsoft.com/office/drawing/2014/main" id="{7FD3978A-F80A-D456-8CC8-F8CC2876BA4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1" name="Google Shape;1991;g2517220450e_0_0:notes">
            <a:extLst>
              <a:ext uri="{FF2B5EF4-FFF2-40B4-BE49-F238E27FC236}">
                <a16:creationId xmlns:a16="http://schemas.microsoft.com/office/drawing/2014/main" id="{C0C84AC6-1BC8-E18C-D230-206F77151F5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33342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9">
          <a:extLst>
            <a:ext uri="{FF2B5EF4-FFF2-40B4-BE49-F238E27FC236}">
              <a16:creationId xmlns:a16="http://schemas.microsoft.com/office/drawing/2014/main" id="{1CBCA222-3C65-B71A-2DF8-D0C05FF70A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0" name="Google Shape;1990;g2517220450e_0_0:notes">
            <a:extLst>
              <a:ext uri="{FF2B5EF4-FFF2-40B4-BE49-F238E27FC236}">
                <a16:creationId xmlns:a16="http://schemas.microsoft.com/office/drawing/2014/main" id="{07BB53E5-B373-F681-0F19-6EBBCB6D562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1" name="Google Shape;1991;g2517220450e_0_0:notes">
            <a:extLst>
              <a:ext uri="{FF2B5EF4-FFF2-40B4-BE49-F238E27FC236}">
                <a16:creationId xmlns:a16="http://schemas.microsoft.com/office/drawing/2014/main" id="{13C5204C-A8E5-4482-6253-9BE177816F5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199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7">
          <a:extLst>
            <a:ext uri="{FF2B5EF4-FFF2-40B4-BE49-F238E27FC236}">
              <a16:creationId xmlns:a16="http://schemas.microsoft.com/office/drawing/2014/main" id="{6582E353-3022-33B1-C5F4-41D5FCA241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8" name="Google Shape;1818;g184d99d1a72_0_2:notes">
            <a:extLst>
              <a:ext uri="{FF2B5EF4-FFF2-40B4-BE49-F238E27FC236}">
                <a16:creationId xmlns:a16="http://schemas.microsoft.com/office/drawing/2014/main" id="{D13CE09B-0E7D-35EE-B879-76BD8F7C0C8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9" name="Google Shape;1819;g184d99d1a72_0_2:notes">
            <a:extLst>
              <a:ext uri="{FF2B5EF4-FFF2-40B4-BE49-F238E27FC236}">
                <a16:creationId xmlns:a16="http://schemas.microsoft.com/office/drawing/2014/main" id="{6B690DC2-8275-0F48-634F-11096D7063E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91048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0">
          <a:extLst>
            <a:ext uri="{FF2B5EF4-FFF2-40B4-BE49-F238E27FC236}">
              <a16:creationId xmlns:a16="http://schemas.microsoft.com/office/drawing/2014/main" id="{7704A1D0-3147-52B0-05A1-2575EF5394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1" name="Google Shape;1641;g54dda1946d_6_308:notes">
            <a:extLst>
              <a:ext uri="{FF2B5EF4-FFF2-40B4-BE49-F238E27FC236}">
                <a16:creationId xmlns:a16="http://schemas.microsoft.com/office/drawing/2014/main" id="{89FB475B-6D9D-B5FD-EECB-91A6C21DCD5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2" name="Google Shape;1642;g54dda1946d_6_308:notes">
            <a:extLst>
              <a:ext uri="{FF2B5EF4-FFF2-40B4-BE49-F238E27FC236}">
                <a16:creationId xmlns:a16="http://schemas.microsoft.com/office/drawing/2014/main" id="{B2EC8966-7531-8AC7-3439-76EDB01A69B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20448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0">
          <a:extLst>
            <a:ext uri="{FF2B5EF4-FFF2-40B4-BE49-F238E27FC236}">
              <a16:creationId xmlns:a16="http://schemas.microsoft.com/office/drawing/2014/main" id="{EFF755C5-2FB5-C459-8950-CF7D6C69B0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1" name="Google Shape;1641;g54dda1946d_6_308:notes">
            <a:extLst>
              <a:ext uri="{FF2B5EF4-FFF2-40B4-BE49-F238E27FC236}">
                <a16:creationId xmlns:a16="http://schemas.microsoft.com/office/drawing/2014/main" id="{A00C4ACE-06A4-1DC2-64FA-E2CC96D0EBB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2" name="Google Shape;1642;g54dda1946d_6_308:notes">
            <a:extLst>
              <a:ext uri="{FF2B5EF4-FFF2-40B4-BE49-F238E27FC236}">
                <a16:creationId xmlns:a16="http://schemas.microsoft.com/office/drawing/2014/main" id="{1FB61273-321D-AB89-2537-10EEC7245FF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63191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9" name="Google Shape;1609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g54dda1946d_4_27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9" name="Google Shape;1949;g54dda1946d_4_27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5" name="Google Shape;2035;g135e18421cc_13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6" name="Google Shape;2036;g135e18421cc_13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" name="Google Shape;1617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8" name="Google Shape;1618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1" name="Google Shape;1641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2" name="Google Shape;1642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4" name="Google Shape;1634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5" name="Google Shape;1635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3">
          <a:extLst>
            <a:ext uri="{FF2B5EF4-FFF2-40B4-BE49-F238E27FC236}">
              <a16:creationId xmlns:a16="http://schemas.microsoft.com/office/drawing/2014/main" id="{A55F0434-A718-B1A2-9966-1A269A7974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4" name="Google Shape;1634;g54dda1946d_6_322:notes">
            <a:extLst>
              <a:ext uri="{FF2B5EF4-FFF2-40B4-BE49-F238E27FC236}">
                <a16:creationId xmlns:a16="http://schemas.microsoft.com/office/drawing/2014/main" id="{0862362D-4B6C-AD57-DC12-8E14D40BB57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5" name="Google Shape;1635;g54dda1946d_6_322:notes">
            <a:extLst>
              <a:ext uri="{FF2B5EF4-FFF2-40B4-BE49-F238E27FC236}">
                <a16:creationId xmlns:a16="http://schemas.microsoft.com/office/drawing/2014/main" id="{C6002DFD-751F-D8CE-F837-1E8F6D97B6C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68608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3">
          <a:extLst>
            <a:ext uri="{FF2B5EF4-FFF2-40B4-BE49-F238E27FC236}">
              <a16:creationId xmlns:a16="http://schemas.microsoft.com/office/drawing/2014/main" id="{E5BC5B88-803A-1314-4CFE-8647DFC354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4" name="Google Shape;1634;g54dda1946d_6_322:notes">
            <a:extLst>
              <a:ext uri="{FF2B5EF4-FFF2-40B4-BE49-F238E27FC236}">
                <a16:creationId xmlns:a16="http://schemas.microsoft.com/office/drawing/2014/main" id="{BBE72A3A-5A8F-4A5C-A87A-14E5424CD27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5" name="Google Shape;1635;g54dda1946d_6_322:notes">
            <a:extLst>
              <a:ext uri="{FF2B5EF4-FFF2-40B4-BE49-F238E27FC236}">
                <a16:creationId xmlns:a16="http://schemas.microsoft.com/office/drawing/2014/main" id="{1DE86C37-BD80-F251-32E1-80ED0FCCF53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792000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4" name="Google Shape;1754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5" name="Google Shape;1755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0">
          <a:extLst>
            <a:ext uri="{FF2B5EF4-FFF2-40B4-BE49-F238E27FC236}">
              <a16:creationId xmlns:a16="http://schemas.microsoft.com/office/drawing/2014/main" id="{266BDBC2-FA25-57DB-68DB-1488E77E09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1" name="Google Shape;1641;g54dda1946d_6_308:notes">
            <a:extLst>
              <a:ext uri="{FF2B5EF4-FFF2-40B4-BE49-F238E27FC236}">
                <a16:creationId xmlns:a16="http://schemas.microsoft.com/office/drawing/2014/main" id="{D56E5A9E-CD5B-91D9-4943-A94A7FC5826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2" name="Google Shape;1642;g54dda1946d_6_308:notes">
            <a:extLst>
              <a:ext uri="{FF2B5EF4-FFF2-40B4-BE49-F238E27FC236}">
                <a16:creationId xmlns:a16="http://schemas.microsoft.com/office/drawing/2014/main" id="{1BC4FC18-C50E-BCF1-8302-E7945FF0392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192001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" name="Google Shape;120;p2"/>
          <p:cNvGrpSpPr/>
          <p:nvPr/>
        </p:nvGrpSpPr>
        <p:grpSpPr>
          <a:xfrm>
            <a:off x="-665329" y="-550523"/>
            <a:ext cx="10681879" cy="2677818"/>
            <a:chOff x="-665329" y="-550523"/>
            <a:chExt cx="10681879" cy="2677818"/>
          </a:xfrm>
        </p:grpSpPr>
        <p:sp>
          <p:nvSpPr>
            <p:cNvPr id="121" name="Google Shape;121;p2"/>
            <p:cNvSpPr/>
            <p:nvPr/>
          </p:nvSpPr>
          <p:spPr>
            <a:xfrm>
              <a:off x="8430776" y="539500"/>
              <a:ext cx="1585775" cy="1587795"/>
            </a:xfrm>
            <a:custGeom>
              <a:avLst/>
              <a:gdLst/>
              <a:ahLst/>
              <a:cxnLst/>
              <a:rect l="l" t="t" r="r" b="b"/>
              <a:pathLst>
                <a:path w="785" h="786" extrusionOk="0">
                  <a:moveTo>
                    <a:pt x="393" y="786"/>
                  </a:moveTo>
                  <a:cubicBezTo>
                    <a:pt x="176" y="786"/>
                    <a:pt x="0" y="609"/>
                    <a:pt x="0" y="393"/>
                  </a:cubicBezTo>
                  <a:cubicBezTo>
                    <a:pt x="0" y="176"/>
                    <a:pt x="176" y="0"/>
                    <a:pt x="393" y="0"/>
                  </a:cubicBezTo>
                  <a:cubicBezTo>
                    <a:pt x="609" y="0"/>
                    <a:pt x="785" y="176"/>
                    <a:pt x="785" y="393"/>
                  </a:cubicBezTo>
                  <a:cubicBezTo>
                    <a:pt x="785" y="609"/>
                    <a:pt x="609" y="786"/>
                    <a:pt x="393" y="786"/>
                  </a:cubicBezTo>
                  <a:close/>
                  <a:moveTo>
                    <a:pt x="393" y="4"/>
                  </a:moveTo>
                  <a:cubicBezTo>
                    <a:pt x="178" y="4"/>
                    <a:pt x="4" y="178"/>
                    <a:pt x="4" y="393"/>
                  </a:cubicBezTo>
                  <a:cubicBezTo>
                    <a:pt x="4" y="607"/>
                    <a:pt x="178" y="782"/>
                    <a:pt x="393" y="782"/>
                  </a:cubicBezTo>
                  <a:cubicBezTo>
                    <a:pt x="607" y="782"/>
                    <a:pt x="781" y="607"/>
                    <a:pt x="781" y="393"/>
                  </a:cubicBezTo>
                  <a:cubicBezTo>
                    <a:pt x="781" y="178"/>
                    <a:pt x="607" y="4"/>
                    <a:pt x="393" y="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" name="Google Shape;122;p2"/>
            <p:cNvSpPr/>
            <p:nvPr/>
          </p:nvSpPr>
          <p:spPr>
            <a:xfrm rot="-5400000">
              <a:off x="-663935" y="-551917"/>
              <a:ext cx="2187374" cy="2190162"/>
            </a:xfrm>
            <a:custGeom>
              <a:avLst/>
              <a:gdLst/>
              <a:ahLst/>
              <a:cxnLst/>
              <a:rect l="l" t="t" r="r" b="b"/>
              <a:pathLst>
                <a:path w="785" h="786" extrusionOk="0">
                  <a:moveTo>
                    <a:pt x="393" y="786"/>
                  </a:moveTo>
                  <a:cubicBezTo>
                    <a:pt x="176" y="786"/>
                    <a:pt x="0" y="609"/>
                    <a:pt x="0" y="393"/>
                  </a:cubicBezTo>
                  <a:cubicBezTo>
                    <a:pt x="0" y="176"/>
                    <a:pt x="176" y="0"/>
                    <a:pt x="393" y="0"/>
                  </a:cubicBezTo>
                  <a:cubicBezTo>
                    <a:pt x="609" y="0"/>
                    <a:pt x="785" y="176"/>
                    <a:pt x="785" y="393"/>
                  </a:cubicBezTo>
                  <a:cubicBezTo>
                    <a:pt x="785" y="609"/>
                    <a:pt x="609" y="786"/>
                    <a:pt x="393" y="786"/>
                  </a:cubicBezTo>
                  <a:close/>
                  <a:moveTo>
                    <a:pt x="393" y="4"/>
                  </a:moveTo>
                  <a:cubicBezTo>
                    <a:pt x="178" y="4"/>
                    <a:pt x="4" y="178"/>
                    <a:pt x="4" y="393"/>
                  </a:cubicBezTo>
                  <a:cubicBezTo>
                    <a:pt x="4" y="607"/>
                    <a:pt x="178" y="782"/>
                    <a:pt x="393" y="782"/>
                  </a:cubicBezTo>
                  <a:cubicBezTo>
                    <a:pt x="607" y="782"/>
                    <a:pt x="781" y="607"/>
                    <a:pt x="781" y="393"/>
                  </a:cubicBezTo>
                  <a:cubicBezTo>
                    <a:pt x="781" y="178"/>
                    <a:pt x="607" y="4"/>
                    <a:pt x="393" y="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6" name="Google Shape;96;p2"/>
          <p:cNvGrpSpPr/>
          <p:nvPr/>
        </p:nvGrpSpPr>
        <p:grpSpPr>
          <a:xfrm>
            <a:off x="389190" y="-20882"/>
            <a:ext cx="9310722" cy="4714870"/>
            <a:chOff x="389190" y="-20882"/>
            <a:chExt cx="9310722" cy="4714870"/>
          </a:xfrm>
        </p:grpSpPr>
        <p:sp>
          <p:nvSpPr>
            <p:cNvPr id="97" name="Google Shape;97;p2"/>
            <p:cNvSpPr/>
            <p:nvPr/>
          </p:nvSpPr>
          <p:spPr>
            <a:xfrm>
              <a:off x="8747413" y="857148"/>
              <a:ext cx="952500" cy="952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8" name="Google Shape;98;p2"/>
            <p:cNvGrpSpPr/>
            <p:nvPr/>
          </p:nvGrpSpPr>
          <p:grpSpPr>
            <a:xfrm>
              <a:off x="5548300" y="539495"/>
              <a:ext cx="1237444" cy="142871"/>
              <a:chOff x="2103451" y="4214000"/>
              <a:chExt cx="769938" cy="88900"/>
            </a:xfrm>
          </p:grpSpPr>
          <p:sp>
            <p:nvSpPr>
              <p:cNvPr id="99" name="Google Shape;99;p2"/>
              <p:cNvSpPr/>
              <p:nvPr/>
            </p:nvSpPr>
            <p:spPr>
              <a:xfrm>
                <a:off x="2103451" y="4214000"/>
                <a:ext cx="111125" cy="88900"/>
              </a:xfrm>
              <a:custGeom>
                <a:avLst/>
                <a:gdLst/>
                <a:ahLst/>
                <a:cxnLst/>
                <a:rect l="l" t="t" r="r" b="b"/>
                <a:pathLst>
                  <a:path w="70" h="56" extrusionOk="0">
                    <a:moveTo>
                      <a:pt x="70" y="56"/>
                    </a:moveTo>
                    <a:lnTo>
                      <a:pt x="0" y="56"/>
                    </a:lnTo>
                    <a:lnTo>
                      <a:pt x="36" y="0"/>
                    </a:lnTo>
                    <a:lnTo>
                      <a:pt x="70" y="5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" name="Google Shape;100;p2"/>
              <p:cNvSpPr/>
              <p:nvPr/>
            </p:nvSpPr>
            <p:spPr>
              <a:xfrm>
                <a:off x="2268551" y="4214000"/>
                <a:ext cx="111125" cy="88900"/>
              </a:xfrm>
              <a:custGeom>
                <a:avLst/>
                <a:gdLst/>
                <a:ahLst/>
                <a:cxnLst/>
                <a:rect l="l" t="t" r="r" b="b"/>
                <a:pathLst>
                  <a:path w="70" h="56" extrusionOk="0">
                    <a:moveTo>
                      <a:pt x="70" y="56"/>
                    </a:moveTo>
                    <a:lnTo>
                      <a:pt x="0" y="56"/>
                    </a:lnTo>
                    <a:lnTo>
                      <a:pt x="35" y="0"/>
                    </a:lnTo>
                    <a:lnTo>
                      <a:pt x="70" y="5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" name="Google Shape;101;p2"/>
              <p:cNvSpPr/>
              <p:nvPr/>
            </p:nvSpPr>
            <p:spPr>
              <a:xfrm>
                <a:off x="2432063" y="4214000"/>
                <a:ext cx="111125" cy="88900"/>
              </a:xfrm>
              <a:custGeom>
                <a:avLst/>
                <a:gdLst/>
                <a:ahLst/>
                <a:cxnLst/>
                <a:rect l="l" t="t" r="r" b="b"/>
                <a:pathLst>
                  <a:path w="70" h="56" extrusionOk="0">
                    <a:moveTo>
                      <a:pt x="70" y="56"/>
                    </a:moveTo>
                    <a:lnTo>
                      <a:pt x="0" y="56"/>
                    </a:lnTo>
                    <a:lnTo>
                      <a:pt x="36" y="0"/>
                    </a:lnTo>
                    <a:lnTo>
                      <a:pt x="70" y="5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" name="Google Shape;102;p2"/>
              <p:cNvSpPr/>
              <p:nvPr/>
            </p:nvSpPr>
            <p:spPr>
              <a:xfrm>
                <a:off x="2598751" y="4214000"/>
                <a:ext cx="111125" cy="88900"/>
              </a:xfrm>
              <a:custGeom>
                <a:avLst/>
                <a:gdLst/>
                <a:ahLst/>
                <a:cxnLst/>
                <a:rect l="l" t="t" r="r" b="b"/>
                <a:pathLst>
                  <a:path w="70" h="56" extrusionOk="0">
                    <a:moveTo>
                      <a:pt x="70" y="56"/>
                    </a:moveTo>
                    <a:lnTo>
                      <a:pt x="0" y="56"/>
                    </a:lnTo>
                    <a:lnTo>
                      <a:pt x="34" y="0"/>
                    </a:lnTo>
                    <a:lnTo>
                      <a:pt x="70" y="5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" name="Google Shape;103;p2"/>
              <p:cNvSpPr/>
              <p:nvPr/>
            </p:nvSpPr>
            <p:spPr>
              <a:xfrm>
                <a:off x="2762263" y="4214000"/>
                <a:ext cx="111125" cy="88900"/>
              </a:xfrm>
              <a:custGeom>
                <a:avLst/>
                <a:gdLst/>
                <a:ahLst/>
                <a:cxnLst/>
                <a:rect l="l" t="t" r="r" b="b"/>
                <a:pathLst>
                  <a:path w="70" h="56" extrusionOk="0">
                    <a:moveTo>
                      <a:pt x="70" y="56"/>
                    </a:moveTo>
                    <a:lnTo>
                      <a:pt x="0" y="56"/>
                    </a:lnTo>
                    <a:lnTo>
                      <a:pt x="35" y="0"/>
                    </a:lnTo>
                    <a:lnTo>
                      <a:pt x="70" y="5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4" name="Google Shape;104;p2"/>
            <p:cNvGrpSpPr/>
            <p:nvPr/>
          </p:nvGrpSpPr>
          <p:grpSpPr>
            <a:xfrm>
              <a:off x="468315" y="4411217"/>
              <a:ext cx="854919" cy="282771"/>
              <a:chOff x="468315" y="4411217"/>
              <a:chExt cx="854919" cy="282771"/>
            </a:xfrm>
          </p:grpSpPr>
          <p:grpSp>
            <p:nvGrpSpPr>
              <p:cNvPr id="105" name="Google Shape;105;p2"/>
              <p:cNvGrpSpPr/>
              <p:nvPr/>
            </p:nvGrpSpPr>
            <p:grpSpPr>
              <a:xfrm>
                <a:off x="468315" y="4613117"/>
                <a:ext cx="854919" cy="80871"/>
                <a:chOff x="1528400" y="4392825"/>
                <a:chExt cx="1959475" cy="185400"/>
              </a:xfrm>
            </p:grpSpPr>
            <p:sp>
              <p:nvSpPr>
                <p:cNvPr id="106" name="Google Shape;106;p2"/>
                <p:cNvSpPr/>
                <p:nvPr/>
              </p:nvSpPr>
              <p:spPr>
                <a:xfrm>
                  <a:off x="1528400" y="4392825"/>
                  <a:ext cx="185400" cy="1854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107" name="Google Shape;107;p2"/>
                <p:cNvSpPr/>
                <p:nvPr/>
              </p:nvSpPr>
              <p:spPr>
                <a:xfrm>
                  <a:off x="1883215" y="4392825"/>
                  <a:ext cx="185400" cy="1854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108" name="Google Shape;108;p2"/>
                <p:cNvSpPr/>
                <p:nvPr/>
              </p:nvSpPr>
              <p:spPr>
                <a:xfrm>
                  <a:off x="2238030" y="4392825"/>
                  <a:ext cx="185400" cy="1854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109" name="Google Shape;109;p2"/>
                <p:cNvSpPr/>
                <p:nvPr/>
              </p:nvSpPr>
              <p:spPr>
                <a:xfrm>
                  <a:off x="2592845" y="4392825"/>
                  <a:ext cx="185400" cy="1854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110" name="Google Shape;110;p2"/>
                <p:cNvSpPr/>
                <p:nvPr/>
              </p:nvSpPr>
              <p:spPr>
                <a:xfrm>
                  <a:off x="2947660" y="4392825"/>
                  <a:ext cx="185400" cy="1854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111" name="Google Shape;111;p2"/>
                <p:cNvSpPr/>
                <p:nvPr/>
              </p:nvSpPr>
              <p:spPr>
                <a:xfrm>
                  <a:off x="3302475" y="4392825"/>
                  <a:ext cx="185400" cy="1854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</p:grpSp>
          <p:grpSp>
            <p:nvGrpSpPr>
              <p:cNvPr id="112" name="Google Shape;112;p2"/>
              <p:cNvGrpSpPr/>
              <p:nvPr/>
            </p:nvGrpSpPr>
            <p:grpSpPr>
              <a:xfrm>
                <a:off x="468315" y="4411217"/>
                <a:ext cx="854919" cy="80871"/>
                <a:chOff x="1528400" y="4392825"/>
                <a:chExt cx="1959475" cy="185400"/>
              </a:xfrm>
            </p:grpSpPr>
            <p:sp>
              <p:nvSpPr>
                <p:cNvPr id="113" name="Google Shape;113;p2"/>
                <p:cNvSpPr/>
                <p:nvPr/>
              </p:nvSpPr>
              <p:spPr>
                <a:xfrm>
                  <a:off x="1528400" y="4392825"/>
                  <a:ext cx="185400" cy="1854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114" name="Google Shape;114;p2"/>
                <p:cNvSpPr/>
                <p:nvPr/>
              </p:nvSpPr>
              <p:spPr>
                <a:xfrm>
                  <a:off x="1883215" y="4392825"/>
                  <a:ext cx="185400" cy="1854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115" name="Google Shape;115;p2"/>
                <p:cNvSpPr/>
                <p:nvPr/>
              </p:nvSpPr>
              <p:spPr>
                <a:xfrm>
                  <a:off x="2238030" y="4392825"/>
                  <a:ext cx="185400" cy="1854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116" name="Google Shape;116;p2"/>
                <p:cNvSpPr/>
                <p:nvPr/>
              </p:nvSpPr>
              <p:spPr>
                <a:xfrm>
                  <a:off x="2592845" y="4392825"/>
                  <a:ext cx="185400" cy="1854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117" name="Google Shape;117;p2"/>
                <p:cNvSpPr/>
                <p:nvPr/>
              </p:nvSpPr>
              <p:spPr>
                <a:xfrm>
                  <a:off x="2947660" y="4392825"/>
                  <a:ext cx="185400" cy="1854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118" name="Google Shape;118;p2"/>
                <p:cNvSpPr/>
                <p:nvPr/>
              </p:nvSpPr>
              <p:spPr>
                <a:xfrm>
                  <a:off x="3302475" y="4392825"/>
                  <a:ext cx="185400" cy="1854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</p:grpSp>
        </p:grpSp>
        <p:sp>
          <p:nvSpPr>
            <p:cNvPr id="119" name="Google Shape;119;p2"/>
            <p:cNvSpPr/>
            <p:nvPr/>
          </p:nvSpPr>
          <p:spPr>
            <a:xfrm rot="-5400000">
              <a:off x="107164" y="261144"/>
              <a:ext cx="1128104" cy="564052"/>
            </a:xfrm>
            <a:custGeom>
              <a:avLst/>
              <a:gdLst/>
              <a:ahLst/>
              <a:cxnLst/>
              <a:rect l="l" t="t" r="r" b="b"/>
              <a:pathLst>
                <a:path w="666" h="333" extrusionOk="0">
                  <a:moveTo>
                    <a:pt x="666" y="0"/>
                  </a:moveTo>
                  <a:cubicBezTo>
                    <a:pt x="666" y="184"/>
                    <a:pt x="517" y="333"/>
                    <a:pt x="333" y="333"/>
                  </a:cubicBezTo>
                  <a:cubicBezTo>
                    <a:pt x="149" y="333"/>
                    <a:pt x="0" y="184"/>
                    <a:pt x="0" y="0"/>
                  </a:cubicBezTo>
                  <a:lnTo>
                    <a:pt x="66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535400" y="1810500"/>
            <a:ext cx="6073200" cy="1322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200">
                <a:latin typeface="Barlow"/>
                <a:ea typeface="Barlow"/>
                <a:cs typeface="Barlow"/>
                <a:sym typeface="Barlow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535400" y="3132590"/>
            <a:ext cx="6073200" cy="4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dk1"/>
                </a:solidFill>
                <a:latin typeface="Be Vietnam Pro" pitchFamily="2" charset="0"/>
                <a:ea typeface="Be Vietnam Pro" pitchFamily="2" charset="0"/>
                <a:cs typeface="Hind"/>
                <a:sym typeface="Hin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4585407" y="4274972"/>
            <a:ext cx="4249916" cy="2447141"/>
            <a:chOff x="5319726" y="23000"/>
            <a:chExt cx="2682689" cy="1544717"/>
          </a:xfrm>
        </p:grpSpPr>
        <p:sp>
          <p:nvSpPr>
            <p:cNvPr id="12" name="Google Shape;12;p2"/>
            <p:cNvSpPr/>
            <p:nvPr/>
          </p:nvSpPr>
          <p:spPr>
            <a:xfrm>
              <a:off x="6632588" y="23000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5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5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6858013" y="248425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7085026" y="475438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7310451" y="702450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7539051" y="92946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3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7766063" y="1154888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6575438" y="78563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3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6802451" y="305575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7027876" y="532588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7254888" y="759600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7480313" y="98661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5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5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7708913" y="1212038"/>
              <a:ext cx="234791" cy="234791"/>
            </a:xfrm>
            <a:custGeom>
              <a:avLst/>
              <a:gdLst/>
              <a:ahLst/>
              <a:cxnLst/>
              <a:rect l="l" t="t" r="r" b="b"/>
              <a:pathLst>
                <a:path w="116" h="116" extrusionOk="0">
                  <a:moveTo>
                    <a:pt x="114" y="116"/>
                  </a:moveTo>
                  <a:cubicBezTo>
                    <a:pt x="113" y="116"/>
                    <a:pt x="112" y="115"/>
                    <a:pt x="112" y="114"/>
                  </a:cubicBezTo>
                  <a:cubicBezTo>
                    <a:pt x="112" y="4"/>
                    <a:pt x="112" y="4"/>
                    <a:pt x="11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116" y="114"/>
                    <a:pt x="116" y="114"/>
                    <a:pt x="116" y="114"/>
                  </a:cubicBezTo>
                  <a:cubicBezTo>
                    <a:pt x="116" y="115"/>
                    <a:pt x="116" y="116"/>
                    <a:pt x="114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6516701" y="135713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743713" y="36431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7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6972313" y="589738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7197738" y="816750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5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5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424751" y="1042175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7650176" y="1269188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6461138" y="194450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6686563" y="419875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6913576" y="646888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7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7142176" y="872313"/>
              <a:ext cx="234958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7367601" y="110091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7594613" y="1327925"/>
              <a:ext cx="234958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6403988" y="250013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6631001" y="477025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6856426" y="702450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7083438" y="931050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7310451" y="115806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3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6346838" y="307163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3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6573851" y="532588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6800863" y="761188"/>
              <a:ext cx="234958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7026288" y="988200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7253301" y="1213625"/>
              <a:ext cx="234958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5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5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6289688" y="364313"/>
              <a:ext cx="234958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6515113" y="591325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7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6743713" y="818338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6969138" y="1043763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5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5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7196151" y="1270775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6232538" y="421463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6457963" y="648475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6684976" y="875488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7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6913576" y="1100913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7139001" y="132951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6175388" y="47861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6402401" y="705625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6627826" y="931050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6854838" y="1159650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6119826" y="535763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3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6345251" y="761188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6572263" y="989788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6797688" y="1216800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6061088" y="591325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6286513" y="819925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7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6515113" y="1046938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6742126" y="1272363"/>
              <a:ext cx="234958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5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5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6003938" y="650063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6230951" y="877075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6456376" y="1102500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7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6684976" y="1329513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5948376" y="707213"/>
              <a:ext cx="234958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6173801" y="932638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6400813" y="1159650"/>
              <a:ext cx="234958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5891226" y="764363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3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6116651" y="989788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6343663" y="1218388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5832488" y="819925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6061088" y="1048525"/>
              <a:ext cx="233410" cy="231854"/>
            </a:xfrm>
            <a:custGeom>
              <a:avLst/>
              <a:gdLst/>
              <a:ahLst/>
              <a:cxnLst/>
              <a:rect l="l" t="t" r="r" b="b"/>
              <a:pathLst>
                <a:path w="116" h="115" extrusionOk="0">
                  <a:moveTo>
                    <a:pt x="114" y="115"/>
                  </a:moveTo>
                  <a:cubicBezTo>
                    <a:pt x="113" y="115"/>
                    <a:pt x="112" y="114"/>
                    <a:pt x="112" y="113"/>
                  </a:cubicBezTo>
                  <a:cubicBezTo>
                    <a:pt x="112" y="4"/>
                    <a:pt x="112" y="4"/>
                    <a:pt x="11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116" y="113"/>
                    <a:pt x="116" y="113"/>
                    <a:pt x="116" y="113"/>
                  </a:cubicBezTo>
                  <a:cubicBezTo>
                    <a:pt x="116" y="114"/>
                    <a:pt x="116" y="115"/>
                    <a:pt x="114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6286513" y="1275538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5775338" y="87866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6002351" y="1105675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6227776" y="1331100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7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5719776" y="93581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5945201" y="1161238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5662626" y="991375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3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5889638" y="1218388"/>
              <a:ext cx="234958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5603888" y="1048525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5832488" y="1277125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3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5548326" y="1107263"/>
              <a:ext cx="234958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5773751" y="1332688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5491176" y="116441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5434026" y="1219975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3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5375288" y="1277125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5319726" y="133586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1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8" name="Google Shape;1368;p25"/>
          <p:cNvSpPr txBox="1">
            <a:spLocks noGrp="1"/>
          </p:cNvSpPr>
          <p:nvPr>
            <p:ph type="title"/>
          </p:nvPr>
        </p:nvSpPr>
        <p:spPr>
          <a:xfrm>
            <a:off x="2347963" y="987675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6000"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369" name="Google Shape;1369;p25"/>
          <p:cNvSpPr txBox="1">
            <a:spLocks noGrp="1"/>
          </p:cNvSpPr>
          <p:nvPr>
            <p:ph type="subTitle" idx="1"/>
          </p:nvPr>
        </p:nvSpPr>
        <p:spPr>
          <a:xfrm>
            <a:off x="2347925" y="1990309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latin typeface="Be Vietnam Pro" pitchFamily="2" charset="0"/>
                <a:ea typeface="Be Vietnam Pro" pitchFamily="2" charset="0"/>
                <a:cs typeface="Hind"/>
                <a:sym typeface="Hi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grpSp>
        <p:nvGrpSpPr>
          <p:cNvPr id="1371" name="Google Shape;1371;p25"/>
          <p:cNvGrpSpPr/>
          <p:nvPr/>
        </p:nvGrpSpPr>
        <p:grpSpPr>
          <a:xfrm>
            <a:off x="613648" y="-491152"/>
            <a:ext cx="7979973" cy="5062980"/>
            <a:chOff x="613648" y="-491152"/>
            <a:chExt cx="7979973" cy="5062980"/>
          </a:xfrm>
        </p:grpSpPr>
        <p:sp>
          <p:nvSpPr>
            <p:cNvPr id="1372" name="Google Shape;1372;p25"/>
            <p:cNvSpPr/>
            <p:nvPr/>
          </p:nvSpPr>
          <p:spPr>
            <a:xfrm>
              <a:off x="5614038" y="-491152"/>
              <a:ext cx="952500" cy="952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373" name="Google Shape;1373;p25"/>
            <p:cNvGrpSpPr/>
            <p:nvPr/>
          </p:nvGrpSpPr>
          <p:grpSpPr>
            <a:xfrm rot="-5400000">
              <a:off x="331711" y="4147018"/>
              <a:ext cx="706746" cy="142871"/>
              <a:chOff x="2103451" y="4214000"/>
              <a:chExt cx="439738" cy="88900"/>
            </a:xfrm>
          </p:grpSpPr>
          <p:sp>
            <p:nvSpPr>
              <p:cNvPr id="1374" name="Google Shape;1374;p25"/>
              <p:cNvSpPr/>
              <p:nvPr/>
            </p:nvSpPr>
            <p:spPr>
              <a:xfrm>
                <a:off x="2103451" y="4214000"/>
                <a:ext cx="111125" cy="88900"/>
              </a:xfrm>
              <a:custGeom>
                <a:avLst/>
                <a:gdLst/>
                <a:ahLst/>
                <a:cxnLst/>
                <a:rect l="l" t="t" r="r" b="b"/>
                <a:pathLst>
                  <a:path w="70" h="56" extrusionOk="0">
                    <a:moveTo>
                      <a:pt x="70" y="56"/>
                    </a:moveTo>
                    <a:lnTo>
                      <a:pt x="0" y="56"/>
                    </a:lnTo>
                    <a:lnTo>
                      <a:pt x="36" y="0"/>
                    </a:lnTo>
                    <a:lnTo>
                      <a:pt x="70" y="5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5" name="Google Shape;1375;p25"/>
              <p:cNvSpPr/>
              <p:nvPr/>
            </p:nvSpPr>
            <p:spPr>
              <a:xfrm>
                <a:off x="2268551" y="4214000"/>
                <a:ext cx="111125" cy="88900"/>
              </a:xfrm>
              <a:custGeom>
                <a:avLst/>
                <a:gdLst/>
                <a:ahLst/>
                <a:cxnLst/>
                <a:rect l="l" t="t" r="r" b="b"/>
                <a:pathLst>
                  <a:path w="70" h="56" extrusionOk="0">
                    <a:moveTo>
                      <a:pt x="70" y="56"/>
                    </a:moveTo>
                    <a:lnTo>
                      <a:pt x="0" y="56"/>
                    </a:lnTo>
                    <a:lnTo>
                      <a:pt x="35" y="0"/>
                    </a:lnTo>
                    <a:lnTo>
                      <a:pt x="70" y="5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6" name="Google Shape;1376;p25"/>
              <p:cNvSpPr/>
              <p:nvPr/>
            </p:nvSpPr>
            <p:spPr>
              <a:xfrm>
                <a:off x="2432063" y="4214000"/>
                <a:ext cx="111125" cy="88900"/>
              </a:xfrm>
              <a:custGeom>
                <a:avLst/>
                <a:gdLst/>
                <a:ahLst/>
                <a:cxnLst/>
                <a:rect l="l" t="t" r="r" b="b"/>
                <a:pathLst>
                  <a:path w="70" h="56" extrusionOk="0">
                    <a:moveTo>
                      <a:pt x="70" y="56"/>
                    </a:moveTo>
                    <a:lnTo>
                      <a:pt x="0" y="56"/>
                    </a:lnTo>
                    <a:lnTo>
                      <a:pt x="36" y="0"/>
                    </a:lnTo>
                    <a:lnTo>
                      <a:pt x="70" y="5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77" name="Google Shape;1377;p25"/>
            <p:cNvGrpSpPr/>
            <p:nvPr/>
          </p:nvGrpSpPr>
          <p:grpSpPr>
            <a:xfrm>
              <a:off x="7738702" y="2741142"/>
              <a:ext cx="854919" cy="80871"/>
              <a:chOff x="1528400" y="4392825"/>
              <a:chExt cx="1959475" cy="185400"/>
            </a:xfrm>
          </p:grpSpPr>
          <p:sp>
            <p:nvSpPr>
              <p:cNvPr id="1378" name="Google Shape;1378;p25"/>
              <p:cNvSpPr/>
              <p:nvPr/>
            </p:nvSpPr>
            <p:spPr>
              <a:xfrm>
                <a:off x="1528400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379" name="Google Shape;1379;p25"/>
              <p:cNvSpPr/>
              <p:nvPr/>
            </p:nvSpPr>
            <p:spPr>
              <a:xfrm>
                <a:off x="1883215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380" name="Google Shape;1380;p25"/>
              <p:cNvSpPr/>
              <p:nvPr/>
            </p:nvSpPr>
            <p:spPr>
              <a:xfrm>
                <a:off x="2238030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381" name="Google Shape;1381;p25"/>
              <p:cNvSpPr/>
              <p:nvPr/>
            </p:nvSpPr>
            <p:spPr>
              <a:xfrm>
                <a:off x="2592845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382" name="Google Shape;1382;p25"/>
              <p:cNvSpPr/>
              <p:nvPr/>
            </p:nvSpPr>
            <p:spPr>
              <a:xfrm>
                <a:off x="2947660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383" name="Google Shape;1383;p25"/>
              <p:cNvSpPr/>
              <p:nvPr/>
            </p:nvSpPr>
            <p:spPr>
              <a:xfrm>
                <a:off x="3302475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grpSp>
        <p:nvGrpSpPr>
          <p:cNvPr id="1384" name="Google Shape;1384;p25"/>
          <p:cNvGrpSpPr/>
          <p:nvPr/>
        </p:nvGrpSpPr>
        <p:grpSpPr>
          <a:xfrm>
            <a:off x="-907475" y="-1017800"/>
            <a:ext cx="7790650" cy="2450251"/>
            <a:chOff x="-907475" y="-1017800"/>
            <a:chExt cx="7790650" cy="2450251"/>
          </a:xfrm>
        </p:grpSpPr>
        <p:sp>
          <p:nvSpPr>
            <p:cNvPr id="1385" name="Google Shape;1385;p25"/>
            <p:cNvSpPr/>
            <p:nvPr/>
          </p:nvSpPr>
          <p:spPr>
            <a:xfrm>
              <a:off x="5297401" y="-808800"/>
              <a:ext cx="1585775" cy="1587795"/>
            </a:xfrm>
            <a:custGeom>
              <a:avLst/>
              <a:gdLst/>
              <a:ahLst/>
              <a:cxnLst/>
              <a:rect l="l" t="t" r="r" b="b"/>
              <a:pathLst>
                <a:path w="785" h="786" extrusionOk="0">
                  <a:moveTo>
                    <a:pt x="393" y="786"/>
                  </a:moveTo>
                  <a:cubicBezTo>
                    <a:pt x="176" y="786"/>
                    <a:pt x="0" y="609"/>
                    <a:pt x="0" y="393"/>
                  </a:cubicBezTo>
                  <a:cubicBezTo>
                    <a:pt x="0" y="176"/>
                    <a:pt x="176" y="0"/>
                    <a:pt x="393" y="0"/>
                  </a:cubicBezTo>
                  <a:cubicBezTo>
                    <a:pt x="609" y="0"/>
                    <a:pt x="785" y="176"/>
                    <a:pt x="785" y="393"/>
                  </a:cubicBezTo>
                  <a:cubicBezTo>
                    <a:pt x="785" y="609"/>
                    <a:pt x="609" y="786"/>
                    <a:pt x="393" y="786"/>
                  </a:cubicBezTo>
                  <a:close/>
                  <a:moveTo>
                    <a:pt x="393" y="4"/>
                  </a:moveTo>
                  <a:cubicBezTo>
                    <a:pt x="178" y="4"/>
                    <a:pt x="4" y="178"/>
                    <a:pt x="4" y="393"/>
                  </a:cubicBezTo>
                  <a:cubicBezTo>
                    <a:pt x="4" y="607"/>
                    <a:pt x="178" y="782"/>
                    <a:pt x="393" y="782"/>
                  </a:cubicBezTo>
                  <a:cubicBezTo>
                    <a:pt x="607" y="782"/>
                    <a:pt x="781" y="607"/>
                    <a:pt x="781" y="393"/>
                  </a:cubicBezTo>
                  <a:cubicBezTo>
                    <a:pt x="781" y="178"/>
                    <a:pt x="607" y="4"/>
                    <a:pt x="393" y="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6" name="Google Shape;1386;p25"/>
            <p:cNvSpPr/>
            <p:nvPr/>
          </p:nvSpPr>
          <p:spPr>
            <a:xfrm>
              <a:off x="-907475" y="-1017800"/>
              <a:ext cx="2447126" cy="2450251"/>
            </a:xfrm>
            <a:custGeom>
              <a:avLst/>
              <a:gdLst/>
              <a:ahLst/>
              <a:cxnLst/>
              <a:rect l="l" t="t" r="r" b="b"/>
              <a:pathLst>
                <a:path w="785" h="786" extrusionOk="0">
                  <a:moveTo>
                    <a:pt x="393" y="786"/>
                  </a:moveTo>
                  <a:cubicBezTo>
                    <a:pt x="176" y="786"/>
                    <a:pt x="0" y="609"/>
                    <a:pt x="0" y="393"/>
                  </a:cubicBezTo>
                  <a:cubicBezTo>
                    <a:pt x="0" y="176"/>
                    <a:pt x="176" y="0"/>
                    <a:pt x="393" y="0"/>
                  </a:cubicBezTo>
                  <a:cubicBezTo>
                    <a:pt x="609" y="0"/>
                    <a:pt x="785" y="176"/>
                    <a:pt x="785" y="393"/>
                  </a:cubicBezTo>
                  <a:cubicBezTo>
                    <a:pt x="785" y="609"/>
                    <a:pt x="609" y="786"/>
                    <a:pt x="393" y="786"/>
                  </a:cubicBezTo>
                  <a:close/>
                  <a:moveTo>
                    <a:pt x="393" y="4"/>
                  </a:moveTo>
                  <a:cubicBezTo>
                    <a:pt x="178" y="4"/>
                    <a:pt x="4" y="178"/>
                    <a:pt x="4" y="393"/>
                  </a:cubicBezTo>
                  <a:cubicBezTo>
                    <a:pt x="4" y="607"/>
                    <a:pt x="178" y="782"/>
                    <a:pt x="393" y="782"/>
                  </a:cubicBezTo>
                  <a:cubicBezTo>
                    <a:pt x="607" y="782"/>
                    <a:pt x="781" y="607"/>
                    <a:pt x="781" y="393"/>
                  </a:cubicBezTo>
                  <a:cubicBezTo>
                    <a:pt x="781" y="178"/>
                    <a:pt x="607" y="4"/>
                    <a:pt x="393" y="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87" name="Google Shape;1387;p25"/>
          <p:cNvGrpSpPr/>
          <p:nvPr/>
        </p:nvGrpSpPr>
        <p:grpSpPr>
          <a:xfrm rot="-5400000">
            <a:off x="5499882" y="4456047"/>
            <a:ext cx="4249916" cy="2447141"/>
            <a:chOff x="5319726" y="23000"/>
            <a:chExt cx="2682689" cy="1544717"/>
          </a:xfrm>
        </p:grpSpPr>
        <p:sp>
          <p:nvSpPr>
            <p:cNvPr id="1388" name="Google Shape;1388;p25"/>
            <p:cNvSpPr/>
            <p:nvPr/>
          </p:nvSpPr>
          <p:spPr>
            <a:xfrm>
              <a:off x="6632588" y="23000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5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5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9" name="Google Shape;1389;p25"/>
            <p:cNvSpPr/>
            <p:nvPr/>
          </p:nvSpPr>
          <p:spPr>
            <a:xfrm>
              <a:off x="6858013" y="248425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0" name="Google Shape;1390;p25"/>
            <p:cNvSpPr/>
            <p:nvPr/>
          </p:nvSpPr>
          <p:spPr>
            <a:xfrm>
              <a:off x="7085026" y="475438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1" name="Google Shape;1391;p25"/>
            <p:cNvSpPr/>
            <p:nvPr/>
          </p:nvSpPr>
          <p:spPr>
            <a:xfrm>
              <a:off x="7310451" y="702450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2" name="Google Shape;1392;p25"/>
            <p:cNvSpPr/>
            <p:nvPr/>
          </p:nvSpPr>
          <p:spPr>
            <a:xfrm>
              <a:off x="7539051" y="92946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3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3" name="Google Shape;1393;p25"/>
            <p:cNvSpPr/>
            <p:nvPr/>
          </p:nvSpPr>
          <p:spPr>
            <a:xfrm>
              <a:off x="7766063" y="1154888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4" name="Google Shape;1394;p25"/>
            <p:cNvSpPr/>
            <p:nvPr/>
          </p:nvSpPr>
          <p:spPr>
            <a:xfrm>
              <a:off x="6575438" y="78563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3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5" name="Google Shape;1395;p25"/>
            <p:cNvSpPr/>
            <p:nvPr/>
          </p:nvSpPr>
          <p:spPr>
            <a:xfrm>
              <a:off x="6802451" y="305575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6" name="Google Shape;1396;p25"/>
            <p:cNvSpPr/>
            <p:nvPr/>
          </p:nvSpPr>
          <p:spPr>
            <a:xfrm>
              <a:off x="7027876" y="532588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7" name="Google Shape;1397;p25"/>
            <p:cNvSpPr/>
            <p:nvPr/>
          </p:nvSpPr>
          <p:spPr>
            <a:xfrm>
              <a:off x="7254888" y="759600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8" name="Google Shape;1398;p25"/>
            <p:cNvSpPr/>
            <p:nvPr/>
          </p:nvSpPr>
          <p:spPr>
            <a:xfrm>
              <a:off x="7480313" y="98661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5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5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9" name="Google Shape;1399;p25"/>
            <p:cNvSpPr/>
            <p:nvPr/>
          </p:nvSpPr>
          <p:spPr>
            <a:xfrm>
              <a:off x="7708913" y="1212038"/>
              <a:ext cx="234791" cy="234791"/>
            </a:xfrm>
            <a:custGeom>
              <a:avLst/>
              <a:gdLst/>
              <a:ahLst/>
              <a:cxnLst/>
              <a:rect l="l" t="t" r="r" b="b"/>
              <a:pathLst>
                <a:path w="116" h="116" extrusionOk="0">
                  <a:moveTo>
                    <a:pt x="114" y="116"/>
                  </a:moveTo>
                  <a:cubicBezTo>
                    <a:pt x="113" y="116"/>
                    <a:pt x="112" y="115"/>
                    <a:pt x="112" y="114"/>
                  </a:cubicBezTo>
                  <a:cubicBezTo>
                    <a:pt x="112" y="4"/>
                    <a:pt x="112" y="4"/>
                    <a:pt x="11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116" y="114"/>
                    <a:pt x="116" y="114"/>
                    <a:pt x="116" y="114"/>
                  </a:cubicBezTo>
                  <a:cubicBezTo>
                    <a:pt x="116" y="115"/>
                    <a:pt x="116" y="116"/>
                    <a:pt x="114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0" name="Google Shape;1400;p25"/>
            <p:cNvSpPr/>
            <p:nvPr/>
          </p:nvSpPr>
          <p:spPr>
            <a:xfrm>
              <a:off x="6516701" y="135713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1" name="Google Shape;1401;p25"/>
            <p:cNvSpPr/>
            <p:nvPr/>
          </p:nvSpPr>
          <p:spPr>
            <a:xfrm>
              <a:off x="6743713" y="36431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7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2" name="Google Shape;1402;p25"/>
            <p:cNvSpPr/>
            <p:nvPr/>
          </p:nvSpPr>
          <p:spPr>
            <a:xfrm>
              <a:off x="6972313" y="589738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3" name="Google Shape;1403;p25"/>
            <p:cNvSpPr/>
            <p:nvPr/>
          </p:nvSpPr>
          <p:spPr>
            <a:xfrm>
              <a:off x="7197738" y="816750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5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5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4" name="Google Shape;1404;p25"/>
            <p:cNvSpPr/>
            <p:nvPr/>
          </p:nvSpPr>
          <p:spPr>
            <a:xfrm>
              <a:off x="7424751" y="1042175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5" name="Google Shape;1405;p25"/>
            <p:cNvSpPr/>
            <p:nvPr/>
          </p:nvSpPr>
          <p:spPr>
            <a:xfrm>
              <a:off x="7650176" y="1269188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6" name="Google Shape;1406;p25"/>
            <p:cNvSpPr/>
            <p:nvPr/>
          </p:nvSpPr>
          <p:spPr>
            <a:xfrm>
              <a:off x="6461138" y="194450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7" name="Google Shape;1407;p25"/>
            <p:cNvSpPr/>
            <p:nvPr/>
          </p:nvSpPr>
          <p:spPr>
            <a:xfrm>
              <a:off x="6686563" y="419875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8" name="Google Shape;1408;p25"/>
            <p:cNvSpPr/>
            <p:nvPr/>
          </p:nvSpPr>
          <p:spPr>
            <a:xfrm>
              <a:off x="6913576" y="646888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7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9" name="Google Shape;1409;p25"/>
            <p:cNvSpPr/>
            <p:nvPr/>
          </p:nvSpPr>
          <p:spPr>
            <a:xfrm>
              <a:off x="7142176" y="872313"/>
              <a:ext cx="234958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0" name="Google Shape;1410;p25"/>
            <p:cNvSpPr/>
            <p:nvPr/>
          </p:nvSpPr>
          <p:spPr>
            <a:xfrm>
              <a:off x="7367601" y="110091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1" name="Google Shape;1411;p25"/>
            <p:cNvSpPr/>
            <p:nvPr/>
          </p:nvSpPr>
          <p:spPr>
            <a:xfrm>
              <a:off x="7594613" y="1327925"/>
              <a:ext cx="234958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2" name="Google Shape;1412;p25"/>
            <p:cNvSpPr/>
            <p:nvPr/>
          </p:nvSpPr>
          <p:spPr>
            <a:xfrm>
              <a:off x="6403988" y="250013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3" name="Google Shape;1413;p25"/>
            <p:cNvSpPr/>
            <p:nvPr/>
          </p:nvSpPr>
          <p:spPr>
            <a:xfrm>
              <a:off x="6631001" y="477025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4" name="Google Shape;1414;p25"/>
            <p:cNvSpPr/>
            <p:nvPr/>
          </p:nvSpPr>
          <p:spPr>
            <a:xfrm>
              <a:off x="6856426" y="702450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5" name="Google Shape;1415;p25"/>
            <p:cNvSpPr/>
            <p:nvPr/>
          </p:nvSpPr>
          <p:spPr>
            <a:xfrm>
              <a:off x="7083438" y="931050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6" name="Google Shape;1416;p25"/>
            <p:cNvSpPr/>
            <p:nvPr/>
          </p:nvSpPr>
          <p:spPr>
            <a:xfrm>
              <a:off x="7310451" y="115806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3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7" name="Google Shape;1417;p25"/>
            <p:cNvSpPr/>
            <p:nvPr/>
          </p:nvSpPr>
          <p:spPr>
            <a:xfrm>
              <a:off x="6346838" y="307163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3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8" name="Google Shape;1418;p25"/>
            <p:cNvSpPr/>
            <p:nvPr/>
          </p:nvSpPr>
          <p:spPr>
            <a:xfrm>
              <a:off x="6573851" y="532588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9" name="Google Shape;1419;p25"/>
            <p:cNvSpPr/>
            <p:nvPr/>
          </p:nvSpPr>
          <p:spPr>
            <a:xfrm>
              <a:off x="6800863" y="761188"/>
              <a:ext cx="234958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0" name="Google Shape;1420;p25"/>
            <p:cNvSpPr/>
            <p:nvPr/>
          </p:nvSpPr>
          <p:spPr>
            <a:xfrm>
              <a:off x="7026288" y="988200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1" name="Google Shape;1421;p25"/>
            <p:cNvSpPr/>
            <p:nvPr/>
          </p:nvSpPr>
          <p:spPr>
            <a:xfrm>
              <a:off x="7253301" y="1213625"/>
              <a:ext cx="234958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5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5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2" name="Google Shape;1422;p25"/>
            <p:cNvSpPr/>
            <p:nvPr/>
          </p:nvSpPr>
          <p:spPr>
            <a:xfrm>
              <a:off x="6289688" y="364313"/>
              <a:ext cx="234958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3" name="Google Shape;1423;p25"/>
            <p:cNvSpPr/>
            <p:nvPr/>
          </p:nvSpPr>
          <p:spPr>
            <a:xfrm>
              <a:off x="6515113" y="591325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7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4" name="Google Shape;1424;p25"/>
            <p:cNvSpPr/>
            <p:nvPr/>
          </p:nvSpPr>
          <p:spPr>
            <a:xfrm>
              <a:off x="6743713" y="818338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5" name="Google Shape;1425;p25"/>
            <p:cNvSpPr/>
            <p:nvPr/>
          </p:nvSpPr>
          <p:spPr>
            <a:xfrm>
              <a:off x="6969138" y="1043763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5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5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6" name="Google Shape;1426;p25"/>
            <p:cNvSpPr/>
            <p:nvPr/>
          </p:nvSpPr>
          <p:spPr>
            <a:xfrm>
              <a:off x="7196151" y="1270775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7" name="Google Shape;1427;p25"/>
            <p:cNvSpPr/>
            <p:nvPr/>
          </p:nvSpPr>
          <p:spPr>
            <a:xfrm>
              <a:off x="6232538" y="421463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8" name="Google Shape;1428;p25"/>
            <p:cNvSpPr/>
            <p:nvPr/>
          </p:nvSpPr>
          <p:spPr>
            <a:xfrm>
              <a:off x="6457963" y="648475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9" name="Google Shape;1429;p25"/>
            <p:cNvSpPr/>
            <p:nvPr/>
          </p:nvSpPr>
          <p:spPr>
            <a:xfrm>
              <a:off x="6684976" y="875488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7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0" name="Google Shape;1430;p25"/>
            <p:cNvSpPr/>
            <p:nvPr/>
          </p:nvSpPr>
          <p:spPr>
            <a:xfrm>
              <a:off x="6913576" y="1100913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1" name="Google Shape;1431;p25"/>
            <p:cNvSpPr/>
            <p:nvPr/>
          </p:nvSpPr>
          <p:spPr>
            <a:xfrm>
              <a:off x="7139001" y="132951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2" name="Google Shape;1432;p25"/>
            <p:cNvSpPr/>
            <p:nvPr/>
          </p:nvSpPr>
          <p:spPr>
            <a:xfrm>
              <a:off x="6175388" y="47861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3" name="Google Shape;1433;p25"/>
            <p:cNvSpPr/>
            <p:nvPr/>
          </p:nvSpPr>
          <p:spPr>
            <a:xfrm>
              <a:off x="6402401" y="705625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4" name="Google Shape;1434;p25"/>
            <p:cNvSpPr/>
            <p:nvPr/>
          </p:nvSpPr>
          <p:spPr>
            <a:xfrm>
              <a:off x="6627826" y="931050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5" name="Google Shape;1435;p25"/>
            <p:cNvSpPr/>
            <p:nvPr/>
          </p:nvSpPr>
          <p:spPr>
            <a:xfrm>
              <a:off x="6854838" y="1159650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6" name="Google Shape;1436;p25"/>
            <p:cNvSpPr/>
            <p:nvPr/>
          </p:nvSpPr>
          <p:spPr>
            <a:xfrm>
              <a:off x="6119826" y="535763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3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7" name="Google Shape;1437;p25"/>
            <p:cNvSpPr/>
            <p:nvPr/>
          </p:nvSpPr>
          <p:spPr>
            <a:xfrm>
              <a:off x="6345251" y="761188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8" name="Google Shape;1438;p25"/>
            <p:cNvSpPr/>
            <p:nvPr/>
          </p:nvSpPr>
          <p:spPr>
            <a:xfrm>
              <a:off x="6572263" y="989788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9" name="Google Shape;1439;p25"/>
            <p:cNvSpPr/>
            <p:nvPr/>
          </p:nvSpPr>
          <p:spPr>
            <a:xfrm>
              <a:off x="6797688" y="1216800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0" name="Google Shape;1440;p25"/>
            <p:cNvSpPr/>
            <p:nvPr/>
          </p:nvSpPr>
          <p:spPr>
            <a:xfrm>
              <a:off x="6061088" y="591325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1" name="Google Shape;1441;p25"/>
            <p:cNvSpPr/>
            <p:nvPr/>
          </p:nvSpPr>
          <p:spPr>
            <a:xfrm>
              <a:off x="6286513" y="819925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7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2" name="Google Shape;1442;p25"/>
            <p:cNvSpPr/>
            <p:nvPr/>
          </p:nvSpPr>
          <p:spPr>
            <a:xfrm>
              <a:off x="6515113" y="1046938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3" name="Google Shape;1443;p25"/>
            <p:cNvSpPr/>
            <p:nvPr/>
          </p:nvSpPr>
          <p:spPr>
            <a:xfrm>
              <a:off x="6742126" y="1272363"/>
              <a:ext cx="234958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5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5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4" name="Google Shape;1444;p25"/>
            <p:cNvSpPr/>
            <p:nvPr/>
          </p:nvSpPr>
          <p:spPr>
            <a:xfrm>
              <a:off x="6003938" y="650063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5" name="Google Shape;1445;p25"/>
            <p:cNvSpPr/>
            <p:nvPr/>
          </p:nvSpPr>
          <p:spPr>
            <a:xfrm>
              <a:off x="6230951" y="877075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6" name="Google Shape;1446;p25"/>
            <p:cNvSpPr/>
            <p:nvPr/>
          </p:nvSpPr>
          <p:spPr>
            <a:xfrm>
              <a:off x="6456376" y="1102500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7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7" name="Google Shape;1447;p25"/>
            <p:cNvSpPr/>
            <p:nvPr/>
          </p:nvSpPr>
          <p:spPr>
            <a:xfrm>
              <a:off x="6684976" y="1329513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8" name="Google Shape;1448;p25"/>
            <p:cNvSpPr/>
            <p:nvPr/>
          </p:nvSpPr>
          <p:spPr>
            <a:xfrm>
              <a:off x="5948376" y="707213"/>
              <a:ext cx="234958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9" name="Google Shape;1449;p25"/>
            <p:cNvSpPr/>
            <p:nvPr/>
          </p:nvSpPr>
          <p:spPr>
            <a:xfrm>
              <a:off x="6173801" y="932638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0" name="Google Shape;1450;p25"/>
            <p:cNvSpPr/>
            <p:nvPr/>
          </p:nvSpPr>
          <p:spPr>
            <a:xfrm>
              <a:off x="6400813" y="1159650"/>
              <a:ext cx="234958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1" name="Google Shape;1451;p25"/>
            <p:cNvSpPr/>
            <p:nvPr/>
          </p:nvSpPr>
          <p:spPr>
            <a:xfrm>
              <a:off x="5891226" y="764363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3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2" name="Google Shape;1452;p25"/>
            <p:cNvSpPr/>
            <p:nvPr/>
          </p:nvSpPr>
          <p:spPr>
            <a:xfrm>
              <a:off x="6116651" y="989788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3" name="Google Shape;1453;p25"/>
            <p:cNvSpPr/>
            <p:nvPr/>
          </p:nvSpPr>
          <p:spPr>
            <a:xfrm>
              <a:off x="6343663" y="1218388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4" name="Google Shape;1454;p25"/>
            <p:cNvSpPr/>
            <p:nvPr/>
          </p:nvSpPr>
          <p:spPr>
            <a:xfrm>
              <a:off x="5832488" y="819925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5" name="Google Shape;1455;p25"/>
            <p:cNvSpPr/>
            <p:nvPr/>
          </p:nvSpPr>
          <p:spPr>
            <a:xfrm>
              <a:off x="6061088" y="1048525"/>
              <a:ext cx="233410" cy="231854"/>
            </a:xfrm>
            <a:custGeom>
              <a:avLst/>
              <a:gdLst/>
              <a:ahLst/>
              <a:cxnLst/>
              <a:rect l="l" t="t" r="r" b="b"/>
              <a:pathLst>
                <a:path w="116" h="115" extrusionOk="0">
                  <a:moveTo>
                    <a:pt x="114" y="115"/>
                  </a:moveTo>
                  <a:cubicBezTo>
                    <a:pt x="113" y="115"/>
                    <a:pt x="112" y="114"/>
                    <a:pt x="112" y="113"/>
                  </a:cubicBezTo>
                  <a:cubicBezTo>
                    <a:pt x="112" y="4"/>
                    <a:pt x="112" y="4"/>
                    <a:pt x="11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116" y="113"/>
                    <a:pt x="116" y="113"/>
                    <a:pt x="116" y="113"/>
                  </a:cubicBezTo>
                  <a:cubicBezTo>
                    <a:pt x="116" y="114"/>
                    <a:pt x="116" y="115"/>
                    <a:pt x="114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6" name="Google Shape;1456;p25"/>
            <p:cNvSpPr/>
            <p:nvPr/>
          </p:nvSpPr>
          <p:spPr>
            <a:xfrm>
              <a:off x="6286513" y="1275538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7" name="Google Shape;1457;p25"/>
            <p:cNvSpPr/>
            <p:nvPr/>
          </p:nvSpPr>
          <p:spPr>
            <a:xfrm>
              <a:off x="5775338" y="87866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8" name="Google Shape;1458;p25"/>
            <p:cNvSpPr/>
            <p:nvPr/>
          </p:nvSpPr>
          <p:spPr>
            <a:xfrm>
              <a:off x="6002351" y="1105675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9" name="Google Shape;1459;p25"/>
            <p:cNvSpPr/>
            <p:nvPr/>
          </p:nvSpPr>
          <p:spPr>
            <a:xfrm>
              <a:off x="6227776" y="1331100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7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0" name="Google Shape;1460;p25"/>
            <p:cNvSpPr/>
            <p:nvPr/>
          </p:nvSpPr>
          <p:spPr>
            <a:xfrm>
              <a:off x="5719776" y="93581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1" name="Google Shape;1461;p25"/>
            <p:cNvSpPr/>
            <p:nvPr/>
          </p:nvSpPr>
          <p:spPr>
            <a:xfrm>
              <a:off x="5945201" y="1161238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2" name="Google Shape;1462;p25"/>
            <p:cNvSpPr/>
            <p:nvPr/>
          </p:nvSpPr>
          <p:spPr>
            <a:xfrm>
              <a:off x="5662626" y="991375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3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3" name="Google Shape;1463;p25"/>
            <p:cNvSpPr/>
            <p:nvPr/>
          </p:nvSpPr>
          <p:spPr>
            <a:xfrm>
              <a:off x="5889638" y="1218388"/>
              <a:ext cx="234958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4" name="Google Shape;1464;p25"/>
            <p:cNvSpPr/>
            <p:nvPr/>
          </p:nvSpPr>
          <p:spPr>
            <a:xfrm>
              <a:off x="5603888" y="1048525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5" name="Google Shape;1465;p25"/>
            <p:cNvSpPr/>
            <p:nvPr/>
          </p:nvSpPr>
          <p:spPr>
            <a:xfrm>
              <a:off x="5832488" y="1277125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3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6" name="Google Shape;1466;p25"/>
            <p:cNvSpPr/>
            <p:nvPr/>
          </p:nvSpPr>
          <p:spPr>
            <a:xfrm>
              <a:off x="5548326" y="1107263"/>
              <a:ext cx="234958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7" name="Google Shape;1467;p25"/>
            <p:cNvSpPr/>
            <p:nvPr/>
          </p:nvSpPr>
          <p:spPr>
            <a:xfrm>
              <a:off x="5773751" y="1332688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8" name="Google Shape;1468;p25"/>
            <p:cNvSpPr/>
            <p:nvPr/>
          </p:nvSpPr>
          <p:spPr>
            <a:xfrm>
              <a:off x="5491176" y="116441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9" name="Google Shape;1469;p25"/>
            <p:cNvSpPr/>
            <p:nvPr/>
          </p:nvSpPr>
          <p:spPr>
            <a:xfrm>
              <a:off x="5434026" y="1219975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3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0" name="Google Shape;1470;p25"/>
            <p:cNvSpPr/>
            <p:nvPr/>
          </p:nvSpPr>
          <p:spPr>
            <a:xfrm>
              <a:off x="5375288" y="1277125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1" name="Google Shape;1471;p25"/>
            <p:cNvSpPr/>
            <p:nvPr/>
          </p:nvSpPr>
          <p:spPr>
            <a:xfrm>
              <a:off x="5319726" y="133586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3" name="Google Shape;1473;p26"/>
          <p:cNvGrpSpPr/>
          <p:nvPr/>
        </p:nvGrpSpPr>
        <p:grpSpPr>
          <a:xfrm rot="10800000">
            <a:off x="1598307" y="-1478328"/>
            <a:ext cx="4249916" cy="2447141"/>
            <a:chOff x="5319726" y="23000"/>
            <a:chExt cx="2682689" cy="1544717"/>
          </a:xfrm>
        </p:grpSpPr>
        <p:sp>
          <p:nvSpPr>
            <p:cNvPr id="1474" name="Google Shape;1474;p26"/>
            <p:cNvSpPr/>
            <p:nvPr/>
          </p:nvSpPr>
          <p:spPr>
            <a:xfrm>
              <a:off x="6632588" y="23000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5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5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5" name="Google Shape;1475;p26"/>
            <p:cNvSpPr/>
            <p:nvPr/>
          </p:nvSpPr>
          <p:spPr>
            <a:xfrm>
              <a:off x="6858013" y="248425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6" name="Google Shape;1476;p26"/>
            <p:cNvSpPr/>
            <p:nvPr/>
          </p:nvSpPr>
          <p:spPr>
            <a:xfrm>
              <a:off x="7085026" y="475438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7" name="Google Shape;1477;p26"/>
            <p:cNvSpPr/>
            <p:nvPr/>
          </p:nvSpPr>
          <p:spPr>
            <a:xfrm>
              <a:off x="7310451" y="702450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8" name="Google Shape;1478;p26"/>
            <p:cNvSpPr/>
            <p:nvPr/>
          </p:nvSpPr>
          <p:spPr>
            <a:xfrm>
              <a:off x="7539051" y="92946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3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9" name="Google Shape;1479;p26"/>
            <p:cNvSpPr/>
            <p:nvPr/>
          </p:nvSpPr>
          <p:spPr>
            <a:xfrm>
              <a:off x="7766063" y="1154888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0" name="Google Shape;1480;p26"/>
            <p:cNvSpPr/>
            <p:nvPr/>
          </p:nvSpPr>
          <p:spPr>
            <a:xfrm>
              <a:off x="6575438" y="78563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3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1" name="Google Shape;1481;p26"/>
            <p:cNvSpPr/>
            <p:nvPr/>
          </p:nvSpPr>
          <p:spPr>
            <a:xfrm>
              <a:off x="6802451" y="305575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2" name="Google Shape;1482;p26"/>
            <p:cNvSpPr/>
            <p:nvPr/>
          </p:nvSpPr>
          <p:spPr>
            <a:xfrm>
              <a:off x="7027876" y="532588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3" name="Google Shape;1483;p26"/>
            <p:cNvSpPr/>
            <p:nvPr/>
          </p:nvSpPr>
          <p:spPr>
            <a:xfrm>
              <a:off x="7254888" y="759600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4" name="Google Shape;1484;p26"/>
            <p:cNvSpPr/>
            <p:nvPr/>
          </p:nvSpPr>
          <p:spPr>
            <a:xfrm>
              <a:off x="7480313" y="98661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5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5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5" name="Google Shape;1485;p26"/>
            <p:cNvSpPr/>
            <p:nvPr/>
          </p:nvSpPr>
          <p:spPr>
            <a:xfrm>
              <a:off x="7708913" y="1212038"/>
              <a:ext cx="234791" cy="234791"/>
            </a:xfrm>
            <a:custGeom>
              <a:avLst/>
              <a:gdLst/>
              <a:ahLst/>
              <a:cxnLst/>
              <a:rect l="l" t="t" r="r" b="b"/>
              <a:pathLst>
                <a:path w="116" h="116" extrusionOk="0">
                  <a:moveTo>
                    <a:pt x="114" y="116"/>
                  </a:moveTo>
                  <a:cubicBezTo>
                    <a:pt x="113" y="116"/>
                    <a:pt x="112" y="115"/>
                    <a:pt x="112" y="114"/>
                  </a:cubicBezTo>
                  <a:cubicBezTo>
                    <a:pt x="112" y="4"/>
                    <a:pt x="112" y="4"/>
                    <a:pt x="11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116" y="114"/>
                    <a:pt x="116" y="114"/>
                    <a:pt x="116" y="114"/>
                  </a:cubicBezTo>
                  <a:cubicBezTo>
                    <a:pt x="116" y="115"/>
                    <a:pt x="116" y="116"/>
                    <a:pt x="114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6" name="Google Shape;1486;p26"/>
            <p:cNvSpPr/>
            <p:nvPr/>
          </p:nvSpPr>
          <p:spPr>
            <a:xfrm>
              <a:off x="6516701" y="135713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7" name="Google Shape;1487;p26"/>
            <p:cNvSpPr/>
            <p:nvPr/>
          </p:nvSpPr>
          <p:spPr>
            <a:xfrm>
              <a:off x="6743713" y="36431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7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8" name="Google Shape;1488;p26"/>
            <p:cNvSpPr/>
            <p:nvPr/>
          </p:nvSpPr>
          <p:spPr>
            <a:xfrm>
              <a:off x="6972313" y="589738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9" name="Google Shape;1489;p26"/>
            <p:cNvSpPr/>
            <p:nvPr/>
          </p:nvSpPr>
          <p:spPr>
            <a:xfrm>
              <a:off x="7197738" y="816750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5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5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0" name="Google Shape;1490;p26"/>
            <p:cNvSpPr/>
            <p:nvPr/>
          </p:nvSpPr>
          <p:spPr>
            <a:xfrm>
              <a:off x="7424751" y="1042175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1" name="Google Shape;1491;p26"/>
            <p:cNvSpPr/>
            <p:nvPr/>
          </p:nvSpPr>
          <p:spPr>
            <a:xfrm>
              <a:off x="7650176" y="1269188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2" name="Google Shape;1492;p26"/>
            <p:cNvSpPr/>
            <p:nvPr/>
          </p:nvSpPr>
          <p:spPr>
            <a:xfrm>
              <a:off x="6461138" y="194450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3" name="Google Shape;1493;p26"/>
            <p:cNvSpPr/>
            <p:nvPr/>
          </p:nvSpPr>
          <p:spPr>
            <a:xfrm>
              <a:off x="6686563" y="419875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4" name="Google Shape;1494;p26"/>
            <p:cNvSpPr/>
            <p:nvPr/>
          </p:nvSpPr>
          <p:spPr>
            <a:xfrm>
              <a:off x="6913576" y="646888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7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5" name="Google Shape;1495;p26"/>
            <p:cNvSpPr/>
            <p:nvPr/>
          </p:nvSpPr>
          <p:spPr>
            <a:xfrm>
              <a:off x="7142176" y="872313"/>
              <a:ext cx="234958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6" name="Google Shape;1496;p26"/>
            <p:cNvSpPr/>
            <p:nvPr/>
          </p:nvSpPr>
          <p:spPr>
            <a:xfrm>
              <a:off x="7367601" y="110091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7" name="Google Shape;1497;p26"/>
            <p:cNvSpPr/>
            <p:nvPr/>
          </p:nvSpPr>
          <p:spPr>
            <a:xfrm>
              <a:off x="7594613" y="1327925"/>
              <a:ext cx="234958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8" name="Google Shape;1498;p26"/>
            <p:cNvSpPr/>
            <p:nvPr/>
          </p:nvSpPr>
          <p:spPr>
            <a:xfrm>
              <a:off x="6403988" y="250013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9" name="Google Shape;1499;p26"/>
            <p:cNvSpPr/>
            <p:nvPr/>
          </p:nvSpPr>
          <p:spPr>
            <a:xfrm>
              <a:off x="6631001" y="477025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0" name="Google Shape;1500;p26"/>
            <p:cNvSpPr/>
            <p:nvPr/>
          </p:nvSpPr>
          <p:spPr>
            <a:xfrm>
              <a:off x="6856426" y="702450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1" name="Google Shape;1501;p26"/>
            <p:cNvSpPr/>
            <p:nvPr/>
          </p:nvSpPr>
          <p:spPr>
            <a:xfrm>
              <a:off x="7083438" y="931050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2" name="Google Shape;1502;p26"/>
            <p:cNvSpPr/>
            <p:nvPr/>
          </p:nvSpPr>
          <p:spPr>
            <a:xfrm>
              <a:off x="7310451" y="115806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3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3" name="Google Shape;1503;p26"/>
            <p:cNvSpPr/>
            <p:nvPr/>
          </p:nvSpPr>
          <p:spPr>
            <a:xfrm>
              <a:off x="6346838" y="307163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3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4" name="Google Shape;1504;p26"/>
            <p:cNvSpPr/>
            <p:nvPr/>
          </p:nvSpPr>
          <p:spPr>
            <a:xfrm>
              <a:off x="6573851" y="532588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5" name="Google Shape;1505;p26"/>
            <p:cNvSpPr/>
            <p:nvPr/>
          </p:nvSpPr>
          <p:spPr>
            <a:xfrm>
              <a:off x="6800863" y="761188"/>
              <a:ext cx="234958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6" name="Google Shape;1506;p26"/>
            <p:cNvSpPr/>
            <p:nvPr/>
          </p:nvSpPr>
          <p:spPr>
            <a:xfrm>
              <a:off x="7026288" y="988200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7" name="Google Shape;1507;p26"/>
            <p:cNvSpPr/>
            <p:nvPr/>
          </p:nvSpPr>
          <p:spPr>
            <a:xfrm>
              <a:off x="7253301" y="1213625"/>
              <a:ext cx="234958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5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5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8" name="Google Shape;1508;p26"/>
            <p:cNvSpPr/>
            <p:nvPr/>
          </p:nvSpPr>
          <p:spPr>
            <a:xfrm>
              <a:off x="6289688" y="364313"/>
              <a:ext cx="234958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9" name="Google Shape;1509;p26"/>
            <p:cNvSpPr/>
            <p:nvPr/>
          </p:nvSpPr>
          <p:spPr>
            <a:xfrm>
              <a:off x="6515113" y="591325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7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0" name="Google Shape;1510;p26"/>
            <p:cNvSpPr/>
            <p:nvPr/>
          </p:nvSpPr>
          <p:spPr>
            <a:xfrm>
              <a:off x="6743713" y="818338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1" name="Google Shape;1511;p26"/>
            <p:cNvSpPr/>
            <p:nvPr/>
          </p:nvSpPr>
          <p:spPr>
            <a:xfrm>
              <a:off x="6969138" y="1043763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5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5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2" name="Google Shape;1512;p26"/>
            <p:cNvSpPr/>
            <p:nvPr/>
          </p:nvSpPr>
          <p:spPr>
            <a:xfrm>
              <a:off x="7196151" y="1270775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3" name="Google Shape;1513;p26"/>
            <p:cNvSpPr/>
            <p:nvPr/>
          </p:nvSpPr>
          <p:spPr>
            <a:xfrm>
              <a:off x="6232538" y="421463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4" name="Google Shape;1514;p26"/>
            <p:cNvSpPr/>
            <p:nvPr/>
          </p:nvSpPr>
          <p:spPr>
            <a:xfrm>
              <a:off x="6457963" y="648475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5" name="Google Shape;1515;p26"/>
            <p:cNvSpPr/>
            <p:nvPr/>
          </p:nvSpPr>
          <p:spPr>
            <a:xfrm>
              <a:off x="6684976" y="875488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7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6" name="Google Shape;1516;p26"/>
            <p:cNvSpPr/>
            <p:nvPr/>
          </p:nvSpPr>
          <p:spPr>
            <a:xfrm>
              <a:off x="6913576" y="1100913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7" name="Google Shape;1517;p26"/>
            <p:cNvSpPr/>
            <p:nvPr/>
          </p:nvSpPr>
          <p:spPr>
            <a:xfrm>
              <a:off x="7139001" y="132951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8" name="Google Shape;1518;p26"/>
            <p:cNvSpPr/>
            <p:nvPr/>
          </p:nvSpPr>
          <p:spPr>
            <a:xfrm>
              <a:off x="6175388" y="47861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9" name="Google Shape;1519;p26"/>
            <p:cNvSpPr/>
            <p:nvPr/>
          </p:nvSpPr>
          <p:spPr>
            <a:xfrm>
              <a:off x="6402401" y="705625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0" name="Google Shape;1520;p26"/>
            <p:cNvSpPr/>
            <p:nvPr/>
          </p:nvSpPr>
          <p:spPr>
            <a:xfrm>
              <a:off x="6627826" y="931050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1" name="Google Shape;1521;p26"/>
            <p:cNvSpPr/>
            <p:nvPr/>
          </p:nvSpPr>
          <p:spPr>
            <a:xfrm>
              <a:off x="6854838" y="1159650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2" name="Google Shape;1522;p26"/>
            <p:cNvSpPr/>
            <p:nvPr/>
          </p:nvSpPr>
          <p:spPr>
            <a:xfrm>
              <a:off x="6119826" y="535763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3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3" name="Google Shape;1523;p26"/>
            <p:cNvSpPr/>
            <p:nvPr/>
          </p:nvSpPr>
          <p:spPr>
            <a:xfrm>
              <a:off x="6345251" y="761188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4" name="Google Shape;1524;p26"/>
            <p:cNvSpPr/>
            <p:nvPr/>
          </p:nvSpPr>
          <p:spPr>
            <a:xfrm>
              <a:off x="6572263" y="989788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5" name="Google Shape;1525;p26"/>
            <p:cNvSpPr/>
            <p:nvPr/>
          </p:nvSpPr>
          <p:spPr>
            <a:xfrm>
              <a:off x="6797688" y="1216800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6" name="Google Shape;1526;p26"/>
            <p:cNvSpPr/>
            <p:nvPr/>
          </p:nvSpPr>
          <p:spPr>
            <a:xfrm>
              <a:off x="6061088" y="591325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7" name="Google Shape;1527;p26"/>
            <p:cNvSpPr/>
            <p:nvPr/>
          </p:nvSpPr>
          <p:spPr>
            <a:xfrm>
              <a:off x="6286513" y="819925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7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8" name="Google Shape;1528;p26"/>
            <p:cNvSpPr/>
            <p:nvPr/>
          </p:nvSpPr>
          <p:spPr>
            <a:xfrm>
              <a:off x="6515113" y="1046938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9" name="Google Shape;1529;p26"/>
            <p:cNvSpPr/>
            <p:nvPr/>
          </p:nvSpPr>
          <p:spPr>
            <a:xfrm>
              <a:off x="6742126" y="1272363"/>
              <a:ext cx="234958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5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5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0" name="Google Shape;1530;p26"/>
            <p:cNvSpPr/>
            <p:nvPr/>
          </p:nvSpPr>
          <p:spPr>
            <a:xfrm>
              <a:off x="6003938" y="650063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1" name="Google Shape;1531;p26"/>
            <p:cNvSpPr/>
            <p:nvPr/>
          </p:nvSpPr>
          <p:spPr>
            <a:xfrm>
              <a:off x="6230951" y="877075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2" name="Google Shape;1532;p26"/>
            <p:cNvSpPr/>
            <p:nvPr/>
          </p:nvSpPr>
          <p:spPr>
            <a:xfrm>
              <a:off x="6456376" y="1102500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7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3" name="Google Shape;1533;p26"/>
            <p:cNvSpPr/>
            <p:nvPr/>
          </p:nvSpPr>
          <p:spPr>
            <a:xfrm>
              <a:off x="6684976" y="1329513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4" name="Google Shape;1534;p26"/>
            <p:cNvSpPr/>
            <p:nvPr/>
          </p:nvSpPr>
          <p:spPr>
            <a:xfrm>
              <a:off x="5948376" y="707213"/>
              <a:ext cx="234958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5" name="Google Shape;1535;p26"/>
            <p:cNvSpPr/>
            <p:nvPr/>
          </p:nvSpPr>
          <p:spPr>
            <a:xfrm>
              <a:off x="6173801" y="932638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6" name="Google Shape;1536;p26"/>
            <p:cNvSpPr/>
            <p:nvPr/>
          </p:nvSpPr>
          <p:spPr>
            <a:xfrm>
              <a:off x="6400813" y="1159650"/>
              <a:ext cx="234958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7" name="Google Shape;1537;p26"/>
            <p:cNvSpPr/>
            <p:nvPr/>
          </p:nvSpPr>
          <p:spPr>
            <a:xfrm>
              <a:off x="5891226" y="764363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3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8" name="Google Shape;1538;p26"/>
            <p:cNvSpPr/>
            <p:nvPr/>
          </p:nvSpPr>
          <p:spPr>
            <a:xfrm>
              <a:off x="6116651" y="989788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9" name="Google Shape;1539;p26"/>
            <p:cNvSpPr/>
            <p:nvPr/>
          </p:nvSpPr>
          <p:spPr>
            <a:xfrm>
              <a:off x="6343663" y="1218388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0" name="Google Shape;1540;p26"/>
            <p:cNvSpPr/>
            <p:nvPr/>
          </p:nvSpPr>
          <p:spPr>
            <a:xfrm>
              <a:off x="5832488" y="819925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1" name="Google Shape;1541;p26"/>
            <p:cNvSpPr/>
            <p:nvPr/>
          </p:nvSpPr>
          <p:spPr>
            <a:xfrm>
              <a:off x="6061088" y="1048525"/>
              <a:ext cx="233410" cy="231854"/>
            </a:xfrm>
            <a:custGeom>
              <a:avLst/>
              <a:gdLst/>
              <a:ahLst/>
              <a:cxnLst/>
              <a:rect l="l" t="t" r="r" b="b"/>
              <a:pathLst>
                <a:path w="116" h="115" extrusionOk="0">
                  <a:moveTo>
                    <a:pt x="114" y="115"/>
                  </a:moveTo>
                  <a:cubicBezTo>
                    <a:pt x="113" y="115"/>
                    <a:pt x="112" y="114"/>
                    <a:pt x="112" y="113"/>
                  </a:cubicBezTo>
                  <a:cubicBezTo>
                    <a:pt x="112" y="4"/>
                    <a:pt x="112" y="4"/>
                    <a:pt x="11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116" y="113"/>
                    <a:pt x="116" y="113"/>
                    <a:pt x="116" y="113"/>
                  </a:cubicBezTo>
                  <a:cubicBezTo>
                    <a:pt x="116" y="114"/>
                    <a:pt x="116" y="115"/>
                    <a:pt x="114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2" name="Google Shape;1542;p26"/>
            <p:cNvSpPr/>
            <p:nvPr/>
          </p:nvSpPr>
          <p:spPr>
            <a:xfrm>
              <a:off x="6286513" y="1275538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3" name="Google Shape;1543;p26"/>
            <p:cNvSpPr/>
            <p:nvPr/>
          </p:nvSpPr>
          <p:spPr>
            <a:xfrm>
              <a:off x="5775338" y="87866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4" name="Google Shape;1544;p26"/>
            <p:cNvSpPr/>
            <p:nvPr/>
          </p:nvSpPr>
          <p:spPr>
            <a:xfrm>
              <a:off x="6002351" y="1105675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5" name="Google Shape;1545;p26"/>
            <p:cNvSpPr/>
            <p:nvPr/>
          </p:nvSpPr>
          <p:spPr>
            <a:xfrm>
              <a:off x="6227776" y="1331100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7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6" name="Google Shape;1546;p26"/>
            <p:cNvSpPr/>
            <p:nvPr/>
          </p:nvSpPr>
          <p:spPr>
            <a:xfrm>
              <a:off x="5719776" y="93581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7" name="Google Shape;1547;p26"/>
            <p:cNvSpPr/>
            <p:nvPr/>
          </p:nvSpPr>
          <p:spPr>
            <a:xfrm>
              <a:off x="5945201" y="1161238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8" name="Google Shape;1548;p26"/>
            <p:cNvSpPr/>
            <p:nvPr/>
          </p:nvSpPr>
          <p:spPr>
            <a:xfrm>
              <a:off x="5662626" y="991375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3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9" name="Google Shape;1549;p26"/>
            <p:cNvSpPr/>
            <p:nvPr/>
          </p:nvSpPr>
          <p:spPr>
            <a:xfrm>
              <a:off x="5889638" y="1218388"/>
              <a:ext cx="234958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0" name="Google Shape;1550;p26"/>
            <p:cNvSpPr/>
            <p:nvPr/>
          </p:nvSpPr>
          <p:spPr>
            <a:xfrm>
              <a:off x="5603888" y="1048525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1" name="Google Shape;1551;p26"/>
            <p:cNvSpPr/>
            <p:nvPr/>
          </p:nvSpPr>
          <p:spPr>
            <a:xfrm>
              <a:off x="5832488" y="1277125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3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2" name="Google Shape;1552;p26"/>
            <p:cNvSpPr/>
            <p:nvPr/>
          </p:nvSpPr>
          <p:spPr>
            <a:xfrm>
              <a:off x="5548326" y="1107263"/>
              <a:ext cx="234958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3" name="Google Shape;1553;p26"/>
            <p:cNvSpPr/>
            <p:nvPr/>
          </p:nvSpPr>
          <p:spPr>
            <a:xfrm>
              <a:off x="5773751" y="1332688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4" name="Google Shape;1554;p26"/>
            <p:cNvSpPr/>
            <p:nvPr/>
          </p:nvSpPr>
          <p:spPr>
            <a:xfrm>
              <a:off x="5491176" y="116441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5" name="Google Shape;1555;p26"/>
            <p:cNvSpPr/>
            <p:nvPr/>
          </p:nvSpPr>
          <p:spPr>
            <a:xfrm>
              <a:off x="5434026" y="1219975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3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6" name="Google Shape;1556;p26"/>
            <p:cNvSpPr/>
            <p:nvPr/>
          </p:nvSpPr>
          <p:spPr>
            <a:xfrm>
              <a:off x="5375288" y="1277125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7" name="Google Shape;1557;p26"/>
            <p:cNvSpPr/>
            <p:nvPr/>
          </p:nvSpPr>
          <p:spPr>
            <a:xfrm>
              <a:off x="5319726" y="133586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58" name="Google Shape;1558;p26"/>
          <p:cNvGrpSpPr/>
          <p:nvPr/>
        </p:nvGrpSpPr>
        <p:grpSpPr>
          <a:xfrm>
            <a:off x="-555912" y="965878"/>
            <a:ext cx="10235018" cy="3856338"/>
            <a:chOff x="-555912" y="965878"/>
            <a:chExt cx="10235018" cy="3856338"/>
          </a:xfrm>
        </p:grpSpPr>
        <p:sp>
          <p:nvSpPr>
            <p:cNvPr id="1559" name="Google Shape;1559;p26"/>
            <p:cNvSpPr/>
            <p:nvPr/>
          </p:nvSpPr>
          <p:spPr>
            <a:xfrm>
              <a:off x="-555912" y="3409198"/>
              <a:ext cx="952500" cy="952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560" name="Google Shape;1560;p26"/>
            <p:cNvGrpSpPr/>
            <p:nvPr/>
          </p:nvGrpSpPr>
          <p:grpSpPr>
            <a:xfrm>
              <a:off x="6233500" y="4679345"/>
              <a:ext cx="1237444" cy="142871"/>
              <a:chOff x="2103451" y="4214000"/>
              <a:chExt cx="769938" cy="88900"/>
            </a:xfrm>
          </p:grpSpPr>
          <p:sp>
            <p:nvSpPr>
              <p:cNvPr id="1561" name="Google Shape;1561;p26"/>
              <p:cNvSpPr/>
              <p:nvPr/>
            </p:nvSpPr>
            <p:spPr>
              <a:xfrm>
                <a:off x="2103451" y="4214000"/>
                <a:ext cx="111125" cy="88900"/>
              </a:xfrm>
              <a:custGeom>
                <a:avLst/>
                <a:gdLst/>
                <a:ahLst/>
                <a:cxnLst/>
                <a:rect l="l" t="t" r="r" b="b"/>
                <a:pathLst>
                  <a:path w="70" h="56" extrusionOk="0">
                    <a:moveTo>
                      <a:pt x="70" y="56"/>
                    </a:moveTo>
                    <a:lnTo>
                      <a:pt x="0" y="56"/>
                    </a:lnTo>
                    <a:lnTo>
                      <a:pt x="36" y="0"/>
                    </a:lnTo>
                    <a:lnTo>
                      <a:pt x="70" y="5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2" name="Google Shape;1562;p26"/>
              <p:cNvSpPr/>
              <p:nvPr/>
            </p:nvSpPr>
            <p:spPr>
              <a:xfrm>
                <a:off x="2268551" y="4214000"/>
                <a:ext cx="111125" cy="88900"/>
              </a:xfrm>
              <a:custGeom>
                <a:avLst/>
                <a:gdLst/>
                <a:ahLst/>
                <a:cxnLst/>
                <a:rect l="l" t="t" r="r" b="b"/>
                <a:pathLst>
                  <a:path w="70" h="56" extrusionOk="0">
                    <a:moveTo>
                      <a:pt x="70" y="56"/>
                    </a:moveTo>
                    <a:lnTo>
                      <a:pt x="0" y="56"/>
                    </a:lnTo>
                    <a:lnTo>
                      <a:pt x="35" y="0"/>
                    </a:lnTo>
                    <a:lnTo>
                      <a:pt x="70" y="5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3" name="Google Shape;1563;p26"/>
              <p:cNvSpPr/>
              <p:nvPr/>
            </p:nvSpPr>
            <p:spPr>
              <a:xfrm>
                <a:off x="2432063" y="4214000"/>
                <a:ext cx="111125" cy="88900"/>
              </a:xfrm>
              <a:custGeom>
                <a:avLst/>
                <a:gdLst/>
                <a:ahLst/>
                <a:cxnLst/>
                <a:rect l="l" t="t" r="r" b="b"/>
                <a:pathLst>
                  <a:path w="70" h="56" extrusionOk="0">
                    <a:moveTo>
                      <a:pt x="70" y="56"/>
                    </a:moveTo>
                    <a:lnTo>
                      <a:pt x="0" y="56"/>
                    </a:lnTo>
                    <a:lnTo>
                      <a:pt x="36" y="0"/>
                    </a:lnTo>
                    <a:lnTo>
                      <a:pt x="70" y="5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4" name="Google Shape;1564;p26"/>
              <p:cNvSpPr/>
              <p:nvPr/>
            </p:nvSpPr>
            <p:spPr>
              <a:xfrm>
                <a:off x="2598751" y="4214000"/>
                <a:ext cx="111125" cy="88900"/>
              </a:xfrm>
              <a:custGeom>
                <a:avLst/>
                <a:gdLst/>
                <a:ahLst/>
                <a:cxnLst/>
                <a:rect l="l" t="t" r="r" b="b"/>
                <a:pathLst>
                  <a:path w="70" h="56" extrusionOk="0">
                    <a:moveTo>
                      <a:pt x="70" y="56"/>
                    </a:moveTo>
                    <a:lnTo>
                      <a:pt x="0" y="56"/>
                    </a:lnTo>
                    <a:lnTo>
                      <a:pt x="34" y="0"/>
                    </a:lnTo>
                    <a:lnTo>
                      <a:pt x="70" y="5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5" name="Google Shape;1565;p26"/>
              <p:cNvSpPr/>
              <p:nvPr/>
            </p:nvSpPr>
            <p:spPr>
              <a:xfrm>
                <a:off x="2762263" y="4214000"/>
                <a:ext cx="111125" cy="88900"/>
              </a:xfrm>
              <a:custGeom>
                <a:avLst/>
                <a:gdLst/>
                <a:ahLst/>
                <a:cxnLst/>
                <a:rect l="l" t="t" r="r" b="b"/>
                <a:pathLst>
                  <a:path w="70" h="56" extrusionOk="0">
                    <a:moveTo>
                      <a:pt x="70" y="56"/>
                    </a:moveTo>
                    <a:lnTo>
                      <a:pt x="0" y="56"/>
                    </a:lnTo>
                    <a:lnTo>
                      <a:pt x="35" y="0"/>
                    </a:lnTo>
                    <a:lnTo>
                      <a:pt x="70" y="5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566" name="Google Shape;1566;p26"/>
            <p:cNvSpPr/>
            <p:nvPr/>
          </p:nvSpPr>
          <p:spPr>
            <a:xfrm>
              <a:off x="8400565" y="965878"/>
              <a:ext cx="1278541" cy="127854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67" name="Google Shape;1567;p26"/>
          <p:cNvGrpSpPr/>
          <p:nvPr/>
        </p:nvGrpSpPr>
        <p:grpSpPr>
          <a:xfrm>
            <a:off x="-872549" y="539500"/>
            <a:ext cx="10976678" cy="4139845"/>
            <a:chOff x="-872549" y="539500"/>
            <a:chExt cx="10976678" cy="4139845"/>
          </a:xfrm>
        </p:grpSpPr>
        <p:sp>
          <p:nvSpPr>
            <p:cNvPr id="1568" name="Google Shape;1568;p26"/>
            <p:cNvSpPr/>
            <p:nvPr/>
          </p:nvSpPr>
          <p:spPr>
            <a:xfrm>
              <a:off x="-872549" y="3091550"/>
              <a:ext cx="1585775" cy="1587795"/>
            </a:xfrm>
            <a:custGeom>
              <a:avLst/>
              <a:gdLst/>
              <a:ahLst/>
              <a:cxnLst/>
              <a:rect l="l" t="t" r="r" b="b"/>
              <a:pathLst>
                <a:path w="785" h="786" extrusionOk="0">
                  <a:moveTo>
                    <a:pt x="393" y="786"/>
                  </a:moveTo>
                  <a:cubicBezTo>
                    <a:pt x="176" y="786"/>
                    <a:pt x="0" y="609"/>
                    <a:pt x="0" y="393"/>
                  </a:cubicBezTo>
                  <a:cubicBezTo>
                    <a:pt x="0" y="176"/>
                    <a:pt x="176" y="0"/>
                    <a:pt x="393" y="0"/>
                  </a:cubicBezTo>
                  <a:cubicBezTo>
                    <a:pt x="609" y="0"/>
                    <a:pt x="785" y="176"/>
                    <a:pt x="785" y="393"/>
                  </a:cubicBezTo>
                  <a:cubicBezTo>
                    <a:pt x="785" y="609"/>
                    <a:pt x="609" y="786"/>
                    <a:pt x="393" y="786"/>
                  </a:cubicBezTo>
                  <a:close/>
                  <a:moveTo>
                    <a:pt x="393" y="4"/>
                  </a:moveTo>
                  <a:cubicBezTo>
                    <a:pt x="178" y="4"/>
                    <a:pt x="4" y="178"/>
                    <a:pt x="4" y="393"/>
                  </a:cubicBezTo>
                  <a:cubicBezTo>
                    <a:pt x="4" y="607"/>
                    <a:pt x="178" y="782"/>
                    <a:pt x="393" y="782"/>
                  </a:cubicBezTo>
                  <a:cubicBezTo>
                    <a:pt x="607" y="782"/>
                    <a:pt x="781" y="607"/>
                    <a:pt x="781" y="393"/>
                  </a:cubicBezTo>
                  <a:cubicBezTo>
                    <a:pt x="781" y="178"/>
                    <a:pt x="607" y="4"/>
                    <a:pt x="393" y="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9" name="Google Shape;1569;p26"/>
            <p:cNvSpPr/>
            <p:nvPr/>
          </p:nvSpPr>
          <p:spPr>
            <a:xfrm>
              <a:off x="7975543" y="539500"/>
              <a:ext cx="2128585" cy="2131297"/>
            </a:xfrm>
            <a:custGeom>
              <a:avLst/>
              <a:gdLst/>
              <a:ahLst/>
              <a:cxnLst/>
              <a:rect l="l" t="t" r="r" b="b"/>
              <a:pathLst>
                <a:path w="785" h="786" extrusionOk="0">
                  <a:moveTo>
                    <a:pt x="393" y="786"/>
                  </a:moveTo>
                  <a:cubicBezTo>
                    <a:pt x="176" y="786"/>
                    <a:pt x="0" y="609"/>
                    <a:pt x="0" y="393"/>
                  </a:cubicBezTo>
                  <a:cubicBezTo>
                    <a:pt x="0" y="176"/>
                    <a:pt x="176" y="0"/>
                    <a:pt x="393" y="0"/>
                  </a:cubicBezTo>
                  <a:cubicBezTo>
                    <a:pt x="609" y="0"/>
                    <a:pt x="785" y="176"/>
                    <a:pt x="785" y="393"/>
                  </a:cubicBezTo>
                  <a:cubicBezTo>
                    <a:pt x="785" y="609"/>
                    <a:pt x="609" y="786"/>
                    <a:pt x="393" y="786"/>
                  </a:cubicBezTo>
                  <a:close/>
                  <a:moveTo>
                    <a:pt x="393" y="4"/>
                  </a:moveTo>
                  <a:cubicBezTo>
                    <a:pt x="178" y="4"/>
                    <a:pt x="4" y="178"/>
                    <a:pt x="4" y="393"/>
                  </a:cubicBezTo>
                  <a:cubicBezTo>
                    <a:pt x="4" y="607"/>
                    <a:pt x="178" y="782"/>
                    <a:pt x="393" y="782"/>
                  </a:cubicBezTo>
                  <a:cubicBezTo>
                    <a:pt x="607" y="782"/>
                    <a:pt x="781" y="607"/>
                    <a:pt x="781" y="393"/>
                  </a:cubicBezTo>
                  <a:cubicBezTo>
                    <a:pt x="781" y="178"/>
                    <a:pt x="607" y="4"/>
                    <a:pt x="393" y="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1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1" name="Google Shape;1571;p27"/>
          <p:cNvSpPr/>
          <p:nvPr/>
        </p:nvSpPr>
        <p:spPr>
          <a:xfrm rot="10800000">
            <a:off x="-633800" y="864150"/>
            <a:ext cx="1683776" cy="1685899"/>
          </a:xfrm>
          <a:custGeom>
            <a:avLst/>
            <a:gdLst/>
            <a:ahLst/>
            <a:cxnLst/>
            <a:rect l="l" t="t" r="r" b="b"/>
            <a:pathLst>
              <a:path w="785" h="786" extrusionOk="0">
                <a:moveTo>
                  <a:pt x="393" y="786"/>
                </a:moveTo>
                <a:cubicBezTo>
                  <a:pt x="176" y="786"/>
                  <a:pt x="0" y="609"/>
                  <a:pt x="0" y="393"/>
                </a:cubicBezTo>
                <a:cubicBezTo>
                  <a:pt x="0" y="176"/>
                  <a:pt x="176" y="0"/>
                  <a:pt x="393" y="0"/>
                </a:cubicBezTo>
                <a:cubicBezTo>
                  <a:pt x="609" y="0"/>
                  <a:pt x="785" y="176"/>
                  <a:pt x="785" y="393"/>
                </a:cubicBezTo>
                <a:cubicBezTo>
                  <a:pt x="785" y="609"/>
                  <a:pt x="609" y="786"/>
                  <a:pt x="393" y="786"/>
                </a:cubicBezTo>
                <a:close/>
                <a:moveTo>
                  <a:pt x="393" y="4"/>
                </a:moveTo>
                <a:cubicBezTo>
                  <a:pt x="178" y="4"/>
                  <a:pt x="4" y="178"/>
                  <a:pt x="4" y="393"/>
                </a:cubicBezTo>
                <a:cubicBezTo>
                  <a:pt x="4" y="607"/>
                  <a:pt x="178" y="782"/>
                  <a:pt x="393" y="782"/>
                </a:cubicBezTo>
                <a:cubicBezTo>
                  <a:pt x="607" y="782"/>
                  <a:pt x="781" y="607"/>
                  <a:pt x="781" y="393"/>
                </a:cubicBezTo>
                <a:cubicBezTo>
                  <a:pt x="781" y="178"/>
                  <a:pt x="607" y="4"/>
                  <a:pt x="393" y="4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572" name="Google Shape;1572;p27"/>
          <p:cNvGrpSpPr/>
          <p:nvPr/>
        </p:nvGrpSpPr>
        <p:grpSpPr>
          <a:xfrm>
            <a:off x="-295814" y="539506"/>
            <a:ext cx="8977937" cy="4384110"/>
            <a:chOff x="-295814" y="539506"/>
            <a:chExt cx="8977937" cy="4384110"/>
          </a:xfrm>
        </p:grpSpPr>
        <p:grpSp>
          <p:nvGrpSpPr>
            <p:cNvPr id="1573" name="Google Shape;1573;p27"/>
            <p:cNvGrpSpPr/>
            <p:nvPr/>
          </p:nvGrpSpPr>
          <p:grpSpPr>
            <a:xfrm>
              <a:off x="5415875" y="4780745"/>
              <a:ext cx="1237444" cy="142871"/>
              <a:chOff x="2103451" y="4214000"/>
              <a:chExt cx="769938" cy="88900"/>
            </a:xfrm>
          </p:grpSpPr>
          <p:sp>
            <p:nvSpPr>
              <p:cNvPr id="1574" name="Google Shape;1574;p27"/>
              <p:cNvSpPr/>
              <p:nvPr/>
            </p:nvSpPr>
            <p:spPr>
              <a:xfrm>
                <a:off x="2103451" y="4214000"/>
                <a:ext cx="111125" cy="88900"/>
              </a:xfrm>
              <a:custGeom>
                <a:avLst/>
                <a:gdLst/>
                <a:ahLst/>
                <a:cxnLst/>
                <a:rect l="l" t="t" r="r" b="b"/>
                <a:pathLst>
                  <a:path w="70" h="56" extrusionOk="0">
                    <a:moveTo>
                      <a:pt x="70" y="56"/>
                    </a:moveTo>
                    <a:lnTo>
                      <a:pt x="0" y="56"/>
                    </a:lnTo>
                    <a:lnTo>
                      <a:pt x="36" y="0"/>
                    </a:lnTo>
                    <a:lnTo>
                      <a:pt x="70" y="56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5" name="Google Shape;1575;p27"/>
              <p:cNvSpPr/>
              <p:nvPr/>
            </p:nvSpPr>
            <p:spPr>
              <a:xfrm>
                <a:off x="2268551" y="4214000"/>
                <a:ext cx="111125" cy="88900"/>
              </a:xfrm>
              <a:custGeom>
                <a:avLst/>
                <a:gdLst/>
                <a:ahLst/>
                <a:cxnLst/>
                <a:rect l="l" t="t" r="r" b="b"/>
                <a:pathLst>
                  <a:path w="70" h="56" extrusionOk="0">
                    <a:moveTo>
                      <a:pt x="70" y="56"/>
                    </a:moveTo>
                    <a:lnTo>
                      <a:pt x="0" y="56"/>
                    </a:lnTo>
                    <a:lnTo>
                      <a:pt x="35" y="0"/>
                    </a:lnTo>
                    <a:lnTo>
                      <a:pt x="70" y="56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6" name="Google Shape;1576;p27"/>
              <p:cNvSpPr/>
              <p:nvPr/>
            </p:nvSpPr>
            <p:spPr>
              <a:xfrm>
                <a:off x="2432063" y="4214000"/>
                <a:ext cx="111125" cy="88900"/>
              </a:xfrm>
              <a:custGeom>
                <a:avLst/>
                <a:gdLst/>
                <a:ahLst/>
                <a:cxnLst/>
                <a:rect l="l" t="t" r="r" b="b"/>
                <a:pathLst>
                  <a:path w="70" h="56" extrusionOk="0">
                    <a:moveTo>
                      <a:pt x="70" y="56"/>
                    </a:moveTo>
                    <a:lnTo>
                      <a:pt x="0" y="56"/>
                    </a:lnTo>
                    <a:lnTo>
                      <a:pt x="36" y="0"/>
                    </a:lnTo>
                    <a:lnTo>
                      <a:pt x="70" y="56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7" name="Google Shape;1577;p27"/>
              <p:cNvSpPr/>
              <p:nvPr/>
            </p:nvSpPr>
            <p:spPr>
              <a:xfrm>
                <a:off x="2598751" y="4214000"/>
                <a:ext cx="111125" cy="88900"/>
              </a:xfrm>
              <a:custGeom>
                <a:avLst/>
                <a:gdLst/>
                <a:ahLst/>
                <a:cxnLst/>
                <a:rect l="l" t="t" r="r" b="b"/>
                <a:pathLst>
                  <a:path w="70" h="56" extrusionOk="0">
                    <a:moveTo>
                      <a:pt x="70" y="56"/>
                    </a:moveTo>
                    <a:lnTo>
                      <a:pt x="0" y="56"/>
                    </a:lnTo>
                    <a:lnTo>
                      <a:pt x="34" y="0"/>
                    </a:lnTo>
                    <a:lnTo>
                      <a:pt x="70" y="56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8" name="Google Shape;1578;p27"/>
              <p:cNvSpPr/>
              <p:nvPr/>
            </p:nvSpPr>
            <p:spPr>
              <a:xfrm>
                <a:off x="2762263" y="4214000"/>
                <a:ext cx="111125" cy="88900"/>
              </a:xfrm>
              <a:custGeom>
                <a:avLst/>
                <a:gdLst/>
                <a:ahLst/>
                <a:cxnLst/>
                <a:rect l="l" t="t" r="r" b="b"/>
                <a:pathLst>
                  <a:path w="70" h="56" extrusionOk="0">
                    <a:moveTo>
                      <a:pt x="70" y="56"/>
                    </a:moveTo>
                    <a:lnTo>
                      <a:pt x="0" y="56"/>
                    </a:lnTo>
                    <a:lnTo>
                      <a:pt x="35" y="0"/>
                    </a:lnTo>
                    <a:lnTo>
                      <a:pt x="70" y="56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579" name="Google Shape;1579;p27"/>
            <p:cNvSpPr/>
            <p:nvPr/>
          </p:nvSpPr>
          <p:spPr>
            <a:xfrm rot="10800000">
              <a:off x="-295814" y="1269074"/>
              <a:ext cx="970627" cy="485308"/>
            </a:xfrm>
            <a:custGeom>
              <a:avLst/>
              <a:gdLst/>
              <a:ahLst/>
              <a:cxnLst/>
              <a:rect l="l" t="t" r="r" b="b"/>
              <a:pathLst>
                <a:path w="666" h="333" extrusionOk="0">
                  <a:moveTo>
                    <a:pt x="666" y="0"/>
                  </a:moveTo>
                  <a:cubicBezTo>
                    <a:pt x="666" y="184"/>
                    <a:pt x="517" y="333"/>
                    <a:pt x="333" y="333"/>
                  </a:cubicBezTo>
                  <a:cubicBezTo>
                    <a:pt x="149" y="333"/>
                    <a:pt x="0" y="184"/>
                    <a:pt x="0" y="0"/>
                  </a:cubicBezTo>
                  <a:lnTo>
                    <a:pt x="66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580" name="Google Shape;1580;p27"/>
            <p:cNvGrpSpPr/>
            <p:nvPr/>
          </p:nvGrpSpPr>
          <p:grpSpPr>
            <a:xfrm>
              <a:off x="8430776" y="539506"/>
              <a:ext cx="251346" cy="854919"/>
              <a:chOff x="3909026" y="4335756"/>
              <a:chExt cx="251346" cy="854919"/>
            </a:xfrm>
          </p:grpSpPr>
          <p:grpSp>
            <p:nvGrpSpPr>
              <p:cNvPr id="1581" name="Google Shape;1581;p27"/>
              <p:cNvGrpSpPr/>
              <p:nvPr/>
            </p:nvGrpSpPr>
            <p:grpSpPr>
              <a:xfrm rot="5400000">
                <a:off x="3522002" y="4722780"/>
                <a:ext cx="854919" cy="80871"/>
                <a:chOff x="1528400" y="4392825"/>
                <a:chExt cx="1959475" cy="185400"/>
              </a:xfrm>
            </p:grpSpPr>
            <p:sp>
              <p:nvSpPr>
                <p:cNvPr id="1582" name="Google Shape;1582;p27"/>
                <p:cNvSpPr/>
                <p:nvPr/>
              </p:nvSpPr>
              <p:spPr>
                <a:xfrm>
                  <a:off x="1528400" y="4392825"/>
                  <a:ext cx="185400" cy="1854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1583" name="Google Shape;1583;p27"/>
                <p:cNvSpPr/>
                <p:nvPr/>
              </p:nvSpPr>
              <p:spPr>
                <a:xfrm>
                  <a:off x="1883215" y="4392825"/>
                  <a:ext cx="185400" cy="1854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1584" name="Google Shape;1584;p27"/>
                <p:cNvSpPr/>
                <p:nvPr/>
              </p:nvSpPr>
              <p:spPr>
                <a:xfrm>
                  <a:off x="2238030" y="4392825"/>
                  <a:ext cx="185400" cy="1854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1585" name="Google Shape;1585;p27"/>
                <p:cNvSpPr/>
                <p:nvPr/>
              </p:nvSpPr>
              <p:spPr>
                <a:xfrm>
                  <a:off x="2592845" y="4392825"/>
                  <a:ext cx="185400" cy="1854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1586" name="Google Shape;1586;p27"/>
                <p:cNvSpPr/>
                <p:nvPr/>
              </p:nvSpPr>
              <p:spPr>
                <a:xfrm>
                  <a:off x="2947660" y="4392825"/>
                  <a:ext cx="185400" cy="1854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1587" name="Google Shape;1587;p27"/>
                <p:cNvSpPr/>
                <p:nvPr/>
              </p:nvSpPr>
              <p:spPr>
                <a:xfrm>
                  <a:off x="3302475" y="4392825"/>
                  <a:ext cx="185400" cy="1854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</p:grpSp>
          <p:grpSp>
            <p:nvGrpSpPr>
              <p:cNvPr id="1588" name="Google Shape;1588;p27"/>
              <p:cNvGrpSpPr/>
              <p:nvPr/>
            </p:nvGrpSpPr>
            <p:grpSpPr>
              <a:xfrm rot="5400000">
                <a:off x="3692477" y="4722780"/>
                <a:ext cx="854919" cy="80871"/>
                <a:chOff x="1528400" y="4392825"/>
                <a:chExt cx="1959475" cy="185400"/>
              </a:xfrm>
            </p:grpSpPr>
            <p:sp>
              <p:nvSpPr>
                <p:cNvPr id="1589" name="Google Shape;1589;p27"/>
                <p:cNvSpPr/>
                <p:nvPr/>
              </p:nvSpPr>
              <p:spPr>
                <a:xfrm>
                  <a:off x="1528400" y="4392825"/>
                  <a:ext cx="185400" cy="1854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1590" name="Google Shape;1590;p27"/>
                <p:cNvSpPr/>
                <p:nvPr/>
              </p:nvSpPr>
              <p:spPr>
                <a:xfrm>
                  <a:off x="1883215" y="4392825"/>
                  <a:ext cx="185400" cy="1854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1591" name="Google Shape;1591;p27"/>
                <p:cNvSpPr/>
                <p:nvPr/>
              </p:nvSpPr>
              <p:spPr>
                <a:xfrm>
                  <a:off x="2238030" y="4392825"/>
                  <a:ext cx="185400" cy="1854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1592" name="Google Shape;1592;p27"/>
                <p:cNvSpPr/>
                <p:nvPr/>
              </p:nvSpPr>
              <p:spPr>
                <a:xfrm>
                  <a:off x="2592845" y="4392825"/>
                  <a:ext cx="185400" cy="1854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1593" name="Google Shape;1593;p27"/>
                <p:cNvSpPr/>
                <p:nvPr/>
              </p:nvSpPr>
              <p:spPr>
                <a:xfrm>
                  <a:off x="2947660" y="4392825"/>
                  <a:ext cx="185400" cy="1854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1594" name="Google Shape;1594;p27"/>
                <p:cNvSpPr/>
                <p:nvPr/>
              </p:nvSpPr>
              <p:spPr>
                <a:xfrm>
                  <a:off x="3302475" y="4392825"/>
                  <a:ext cx="185400" cy="1854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</p:grpSp>
        </p:grp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" name="Google Shape;134;p4"/>
          <p:cNvGrpSpPr/>
          <p:nvPr/>
        </p:nvGrpSpPr>
        <p:grpSpPr>
          <a:xfrm>
            <a:off x="7197263" y="-133187"/>
            <a:ext cx="1536947" cy="4879950"/>
            <a:chOff x="7197263" y="-133187"/>
            <a:chExt cx="1536947" cy="4879950"/>
          </a:xfrm>
        </p:grpSpPr>
        <p:sp>
          <p:nvSpPr>
            <p:cNvPr id="135" name="Google Shape;135;p4"/>
            <p:cNvSpPr/>
            <p:nvPr/>
          </p:nvSpPr>
          <p:spPr>
            <a:xfrm>
              <a:off x="7197263" y="-133187"/>
              <a:ext cx="1345383" cy="672692"/>
            </a:xfrm>
            <a:custGeom>
              <a:avLst/>
              <a:gdLst/>
              <a:ahLst/>
              <a:cxnLst/>
              <a:rect l="l" t="t" r="r" b="b"/>
              <a:pathLst>
                <a:path w="666" h="333" extrusionOk="0">
                  <a:moveTo>
                    <a:pt x="666" y="0"/>
                  </a:moveTo>
                  <a:cubicBezTo>
                    <a:pt x="666" y="184"/>
                    <a:pt x="517" y="333"/>
                    <a:pt x="333" y="333"/>
                  </a:cubicBezTo>
                  <a:cubicBezTo>
                    <a:pt x="149" y="333"/>
                    <a:pt x="0" y="184"/>
                    <a:pt x="0" y="0"/>
                  </a:cubicBezTo>
                  <a:lnTo>
                    <a:pt x="66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36" name="Google Shape;136;p4"/>
            <p:cNvGrpSpPr/>
            <p:nvPr/>
          </p:nvGrpSpPr>
          <p:grpSpPr>
            <a:xfrm rot="-5400000">
              <a:off x="8266315" y="4278867"/>
              <a:ext cx="854919" cy="80871"/>
              <a:chOff x="1528400" y="4392825"/>
              <a:chExt cx="1959475" cy="185400"/>
            </a:xfrm>
          </p:grpSpPr>
          <p:sp>
            <p:nvSpPr>
              <p:cNvPr id="138" name="Google Shape;138;p4"/>
              <p:cNvSpPr/>
              <p:nvPr/>
            </p:nvSpPr>
            <p:spPr>
              <a:xfrm>
                <a:off x="1883215" y="4392825"/>
                <a:ext cx="185400" cy="1854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37" name="Google Shape;137;p4"/>
              <p:cNvSpPr/>
              <p:nvPr/>
            </p:nvSpPr>
            <p:spPr>
              <a:xfrm>
                <a:off x="1528400" y="4392825"/>
                <a:ext cx="185400" cy="1854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39" name="Google Shape;139;p4"/>
              <p:cNvSpPr/>
              <p:nvPr/>
            </p:nvSpPr>
            <p:spPr>
              <a:xfrm>
                <a:off x="2238030" y="4392825"/>
                <a:ext cx="185400" cy="1854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40" name="Google Shape;140;p4"/>
              <p:cNvSpPr/>
              <p:nvPr/>
            </p:nvSpPr>
            <p:spPr>
              <a:xfrm>
                <a:off x="2592845" y="4392825"/>
                <a:ext cx="185400" cy="1854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41" name="Google Shape;141;p4"/>
              <p:cNvSpPr/>
              <p:nvPr/>
            </p:nvSpPr>
            <p:spPr>
              <a:xfrm>
                <a:off x="2947660" y="4392825"/>
                <a:ext cx="185400" cy="1854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42" name="Google Shape;142;p4"/>
              <p:cNvSpPr/>
              <p:nvPr/>
            </p:nvSpPr>
            <p:spPr>
              <a:xfrm>
                <a:off x="3302475" y="4392825"/>
                <a:ext cx="185400" cy="1854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sp>
        <p:nvSpPr>
          <p:cNvPr id="131" name="Google Shape;131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4"/>
          <p:cNvSpPr txBox="1">
            <a:spLocks noGrp="1"/>
          </p:cNvSpPr>
          <p:nvPr>
            <p:ph type="body" idx="1"/>
          </p:nvPr>
        </p:nvSpPr>
        <p:spPr>
          <a:xfrm>
            <a:off x="720000" y="1111776"/>
            <a:ext cx="7704000" cy="37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>
                <a:latin typeface="Be Vietnam Pro" pitchFamily="2" charset="0"/>
                <a:ea typeface="Be Vietnam Pro" pitchFamily="2" charset="0"/>
                <a:cs typeface="Hind"/>
                <a:sym typeface="Hind"/>
              </a:defRPr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133" name="Google Shape;133;p4"/>
          <p:cNvSpPr/>
          <p:nvPr/>
        </p:nvSpPr>
        <p:spPr>
          <a:xfrm>
            <a:off x="-790024" y="4353775"/>
            <a:ext cx="1585775" cy="1587795"/>
          </a:xfrm>
          <a:custGeom>
            <a:avLst/>
            <a:gdLst/>
            <a:ahLst/>
            <a:cxnLst/>
            <a:rect l="l" t="t" r="r" b="b"/>
            <a:pathLst>
              <a:path w="785" h="786" extrusionOk="0">
                <a:moveTo>
                  <a:pt x="393" y="786"/>
                </a:moveTo>
                <a:cubicBezTo>
                  <a:pt x="176" y="786"/>
                  <a:pt x="0" y="609"/>
                  <a:pt x="0" y="393"/>
                </a:cubicBezTo>
                <a:cubicBezTo>
                  <a:pt x="0" y="176"/>
                  <a:pt x="176" y="0"/>
                  <a:pt x="393" y="0"/>
                </a:cubicBezTo>
                <a:cubicBezTo>
                  <a:pt x="609" y="0"/>
                  <a:pt x="785" y="176"/>
                  <a:pt x="785" y="393"/>
                </a:cubicBezTo>
                <a:cubicBezTo>
                  <a:pt x="785" y="609"/>
                  <a:pt x="609" y="786"/>
                  <a:pt x="393" y="786"/>
                </a:cubicBezTo>
                <a:close/>
                <a:moveTo>
                  <a:pt x="393" y="4"/>
                </a:moveTo>
                <a:cubicBezTo>
                  <a:pt x="178" y="4"/>
                  <a:pt x="4" y="178"/>
                  <a:pt x="4" y="393"/>
                </a:cubicBezTo>
                <a:cubicBezTo>
                  <a:pt x="4" y="607"/>
                  <a:pt x="178" y="782"/>
                  <a:pt x="393" y="782"/>
                </a:cubicBezTo>
                <a:cubicBezTo>
                  <a:pt x="607" y="782"/>
                  <a:pt x="781" y="607"/>
                  <a:pt x="781" y="393"/>
                </a:cubicBezTo>
                <a:cubicBezTo>
                  <a:pt x="781" y="178"/>
                  <a:pt x="607" y="4"/>
                  <a:pt x="393" y="4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989BFE-E01C-27FD-0404-25114F133AB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1" b="89844" l="20247" r="91211">
                        <a14:foregroundMark x1="24116" y1="40630" x2="23112" y2="43457"/>
                        <a14:foregroundMark x1="23112" y1="43457" x2="25800" y2="64087"/>
                        <a14:foregroundMark x1="33524" y1="58280" x2="38276" y2="54123"/>
                        <a14:foregroundMark x1="33046" y1="33553" x2="30290" y2="24692"/>
                        <a14:foregroundMark x1="37954" y1="49334" x2="34787" y2="39150"/>
                        <a14:foregroundMark x1="32441" y1="68524" x2="34993" y2="69016"/>
                        <a14:foregroundMark x1="46105" y1="45919" x2="44987" y2="47070"/>
                        <a14:foregroundMark x1="51302" y1="43652" x2="51302" y2="53125"/>
                        <a14:foregroundMark x1="51302" y1="50391" x2="51302" y2="48730"/>
                        <a14:foregroundMark x1="56045" y1="39632" x2="57152" y2="48381"/>
                        <a14:foregroundMark x1="59505" y1="41699" x2="59635" y2="53125"/>
                        <a14:foregroundMark x1="71419" y1="52661" x2="71549" y2="53418"/>
                        <a14:foregroundMark x1="77344" y1="41504" x2="80765" y2="41030"/>
                        <a14:foregroundMark x1="86979" y1="40918" x2="83789" y2="45898"/>
                        <a14:foregroundMark x1="30319" y1="69330" x2="31836" y2="69824"/>
                        <a14:foregroundMark x1="22526" y1="44629" x2="21940" y2="45508"/>
                        <a14:foregroundMark x1="22786" y1="44922" x2="20833" y2="50488"/>
                        <a14:foregroundMark x1="56676" y1="52615" x2="56966" y2="49707"/>
                        <a14:foregroundMark x1="56380" y1="50293" x2="56966" y2="53223"/>
                        <a14:foregroundMark x1="69987" y1="52246" x2="71745" y2="52344"/>
                        <a14:foregroundMark x1="70182" y1="51563" x2="71615" y2="51953"/>
                        <a14:foregroundMark x1="70508" y1="52344" x2="71940" y2="52246"/>
                        <a14:foregroundMark x1="69661" y1="51270" x2="71745" y2="52051"/>
                        <a14:foregroundMark x1="23954" y1="66574" x2="24740" y2="67676"/>
                        <a14:foregroundMark x1="25130" y1="61914" x2="28565" y2="65865"/>
                        <a14:foregroundMark x1="32943" y1="56934" x2="33659" y2="58887"/>
                        <a14:foregroundMark x1="38634" y1="53374" x2="38477" y2="54199"/>
                        <a14:foregroundMark x1="35091" y1="39453" x2="34831" y2="39453"/>
                        <a14:foregroundMark x1="21029" y1="50781" x2="21029" y2="50781"/>
                        <a14:foregroundMark x1="38216" y1="52637" x2="38542" y2="52734"/>
                        <a14:foregroundMark x1="80404" y1="41016" x2="81055" y2="41406"/>
                        <a14:foregroundMark x1="48568" y1="57813" x2="47526" y2="57813"/>
                        <a14:foregroundMark x1="46094" y1="62109" x2="45345" y2="64960"/>
                        <a14:foregroundMark x1="50977" y1="63086" x2="50651" y2="66406"/>
                        <a14:backgroundMark x1="28451" y1="53711" x2="30273" y2="61523"/>
                        <a14:backgroundMark x1="29753" y1="58984" x2="31576" y2="65137"/>
                        <a14:backgroundMark x1="29753" y1="60742" x2="29753" y2="62598"/>
                        <a14:backgroundMark x1="28451" y1="60742" x2="28971" y2="63770"/>
                        <a14:backgroundMark x1="31445" y1="59863" x2="32878" y2="60742"/>
                        <a14:backgroundMark x1="34570" y1="34766" x2="34392" y2="37804"/>
                        <a14:backgroundMark x1="24935" y1="27832" x2="28451" y2="30078"/>
                        <a14:backgroundMark x1="27669" y1="30078" x2="24935" y2="35840"/>
                        <a14:backgroundMark x1="27865" y1="25293" x2="29362" y2="26953"/>
                        <a14:backgroundMark x1="28646" y1="29199" x2="28646" y2="25586"/>
                        <a14:backgroundMark x1="46484" y1="45117" x2="47786" y2="45117"/>
                        <a14:backgroundMark x1="70443" y1="46777" x2="71745" y2="46191"/>
                        <a14:backgroundMark x1="71159" y1="43652" x2="71549" y2="50391"/>
                        <a14:backgroundMark x1="49089" y1="59570" x2="49089" y2="64551"/>
                        <a14:backgroundMark x1="47591" y1="60156" x2="48349" y2="59182"/>
                        <a14:backgroundMark x1="51302" y1="58496" x2="48776" y2="58304"/>
                        <a14:backgroundMark x1="47331" y1="60352" x2="46847" y2="59444"/>
                        <a14:backgroundMark x1="37240" y1="69922" x2="37174" y2="68848"/>
                        <a14:backgroundMark x1="25781" y1="35254" x2="23633" y2="39453"/>
                        <a14:backgroundMark x1="28320" y1="26172" x2="28190" y2="29590"/>
                        <a14:backgroundMark x1="28320" y1="24121" x2="29036" y2="27246"/>
                        <a14:backgroundMark x1="30143" y1="22461" x2="30729" y2="24414"/>
                        <a14:backgroundMark x1="70964" y1="43066" x2="70247" y2="47754"/>
                        <a14:backgroundMark x1="70833" y1="42773" x2="69922" y2="47461"/>
                        <a14:backgroundMark x1="86068" y1="45801" x2="85612" y2="47363"/>
                        <a14:backgroundMark x1="45247" y1="44141" x2="48307" y2="45020"/>
                        <a14:backgroundMark x1="54948" y1="38184" x2="56445" y2="38867"/>
                        <a14:backgroundMark x1="58268" y1="49512" x2="57617" y2="52539"/>
                        <a14:backgroundMark x1="58008" y1="50684" x2="57732" y2="51274"/>
                        <a14:backgroundMark x1="58073" y1="49414" x2="57479" y2="50008"/>
                        <a14:backgroundMark x1="57487" y1="55762" x2="56771" y2="54199"/>
                        <a14:backgroundMark x1="57031" y1="54004" x2="56380" y2="53809"/>
                        <a14:backgroundMark x1="71094" y1="42871" x2="69987" y2="46777"/>
                        <a14:backgroundMark x1="70573" y1="42773" x2="69661" y2="43164"/>
                        <a14:backgroundMark x1="71549" y1="48535" x2="70999" y2="50260"/>
                        <a14:backgroundMark x1="70703" y1="49121" x2="70775" y2="50111"/>
                        <a14:backgroundMark x1="20216" y1="50781" x2="19792" y2="56641"/>
                        <a14:backgroundMark x1="20378" y1="48535" x2="20216" y2="50781"/>
                        <a14:backgroundMark x1="24089" y1="37988" x2="24023" y2="40625"/>
                        <a14:backgroundMark x1="34310" y1="33301" x2="33594" y2="35938"/>
                        <a14:backgroundMark x1="39438" y1="50887" x2="38943" y2="52918"/>
                        <a14:backgroundMark x1="38086" y1="65430" x2="35807" y2="69824"/>
                        <a14:backgroundMark x1="38477" y1="64551" x2="36784" y2="65039"/>
                        <a14:backgroundMark x1="31315" y1="58887" x2="32343" y2="58742"/>
                        <a14:backgroundMark x1="28711" y1="62012" x2="27971" y2="63121"/>
                        <a14:backgroundMark x1="20964" y1="66992" x2="22982" y2="67285"/>
                        <a14:backgroundMark x1="26671" y1="66650" x2="25473" y2="66774"/>
                        <a14:backgroundMark x1="31836" y1="66113" x2="30048" y2="66299"/>
                        <a14:backgroundMark x1="29594" y1="67296" x2="32161" y2="68066"/>
                        <a14:backgroundMark x1="26302" y1="66309" x2="26763" y2="66447"/>
                        <a14:backgroundMark x1="31510" y1="67480" x2="32487" y2="68457"/>
                        <a14:backgroundMark x1="30013" y1="68555" x2="29095" y2="68391"/>
                        <a14:backgroundMark x1="21745" y1="63281" x2="24284" y2="66113"/>
                        <a14:backgroundMark x1="26237" y1="66797" x2="30143" y2="67773"/>
                        <a14:backgroundMark x1="38997" y1="52637" x2="38867" y2="53223"/>
                        <a14:backgroundMark x1="39388" y1="52441" x2="38802" y2="53223"/>
                        <a14:backgroundMark x1="39583" y1="52930" x2="38802" y2="53320"/>
                        <a14:backgroundMark x1="39063" y1="49512" x2="38752" y2="51533"/>
                        <a14:backgroundMark x1="81836" y1="40723" x2="81315" y2="40723"/>
                        <a14:backgroundMark x1="82422" y1="40332" x2="82265" y2="40434"/>
                        <a14:backgroundMark x1="46354" y1="64258" x2="46549" y2="64844"/>
                        <a14:backgroundMark x1="45768" y1="59570" x2="45768" y2="58594"/>
                        <a14:backgroundMark x1="47070" y1="58887" x2="45443" y2="58594"/>
                        <a14:backgroundMark x1="47201" y1="58594" x2="46549" y2="58594"/>
                        <a14:backgroundMark x1="48112" y1="58691" x2="46680" y2="58691"/>
                      </a14:backgroundRemoval>
                    </a14:imgEffect>
                  </a14:imgLayer>
                </a14:imgProps>
              </a:ext>
            </a:extLst>
          </a:blip>
          <a:srcRect l="12276"/>
          <a:stretch>
            <a:fillRect/>
          </a:stretch>
        </p:blipFill>
        <p:spPr>
          <a:xfrm>
            <a:off x="6873801" y="-91564"/>
            <a:ext cx="1412144" cy="1073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2323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13"/>
          <p:cNvSpPr txBox="1">
            <a:spLocks noGrp="1"/>
          </p:cNvSpPr>
          <p:nvPr>
            <p:ph type="title"/>
          </p:nvPr>
        </p:nvSpPr>
        <p:spPr>
          <a:xfrm>
            <a:off x="720000" y="448056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08" name="Google Shape;508;p13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1610183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7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09" name="Google Shape;509;p13"/>
          <p:cNvSpPr txBox="1">
            <a:spLocks noGrp="1"/>
          </p:cNvSpPr>
          <p:nvPr>
            <p:ph type="title" idx="3" hasCustomPrompt="1"/>
          </p:nvPr>
        </p:nvSpPr>
        <p:spPr>
          <a:xfrm>
            <a:off x="720000" y="2895341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7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10" name="Google Shape;510;p13"/>
          <p:cNvSpPr txBox="1">
            <a:spLocks noGrp="1"/>
          </p:cNvSpPr>
          <p:nvPr>
            <p:ph type="title" idx="4" hasCustomPrompt="1"/>
          </p:nvPr>
        </p:nvSpPr>
        <p:spPr>
          <a:xfrm>
            <a:off x="3306000" y="1610183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7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11" name="Google Shape;511;p13"/>
          <p:cNvSpPr txBox="1">
            <a:spLocks noGrp="1"/>
          </p:cNvSpPr>
          <p:nvPr>
            <p:ph type="title" idx="5" hasCustomPrompt="1"/>
          </p:nvPr>
        </p:nvSpPr>
        <p:spPr>
          <a:xfrm>
            <a:off x="3306000" y="2895341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7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12" name="Google Shape;512;p13"/>
          <p:cNvSpPr txBox="1">
            <a:spLocks noGrp="1"/>
          </p:cNvSpPr>
          <p:nvPr>
            <p:ph type="title" idx="6" hasCustomPrompt="1"/>
          </p:nvPr>
        </p:nvSpPr>
        <p:spPr>
          <a:xfrm>
            <a:off x="5892000" y="1610183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7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13" name="Google Shape;513;p13"/>
          <p:cNvSpPr txBox="1">
            <a:spLocks noGrp="1"/>
          </p:cNvSpPr>
          <p:nvPr>
            <p:ph type="title" idx="7" hasCustomPrompt="1"/>
          </p:nvPr>
        </p:nvSpPr>
        <p:spPr>
          <a:xfrm>
            <a:off x="5892000" y="2895341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7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14" name="Google Shape;514;p13"/>
          <p:cNvSpPr txBox="1">
            <a:spLocks noGrp="1"/>
          </p:cNvSpPr>
          <p:nvPr>
            <p:ph type="subTitle" idx="1"/>
          </p:nvPr>
        </p:nvSpPr>
        <p:spPr>
          <a:xfrm>
            <a:off x="720000" y="2012125"/>
            <a:ext cx="2532000" cy="52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0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515" name="Google Shape;515;p13"/>
          <p:cNvSpPr txBox="1">
            <a:spLocks noGrp="1"/>
          </p:cNvSpPr>
          <p:nvPr>
            <p:ph type="subTitle" idx="8"/>
          </p:nvPr>
        </p:nvSpPr>
        <p:spPr>
          <a:xfrm>
            <a:off x="3306000" y="2012125"/>
            <a:ext cx="2532000" cy="52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0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516" name="Google Shape;516;p13"/>
          <p:cNvSpPr txBox="1">
            <a:spLocks noGrp="1"/>
          </p:cNvSpPr>
          <p:nvPr>
            <p:ph type="subTitle" idx="9"/>
          </p:nvPr>
        </p:nvSpPr>
        <p:spPr>
          <a:xfrm>
            <a:off x="5892000" y="2012125"/>
            <a:ext cx="2532000" cy="52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0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517" name="Google Shape;517;p13"/>
          <p:cNvSpPr txBox="1">
            <a:spLocks noGrp="1"/>
          </p:cNvSpPr>
          <p:nvPr>
            <p:ph type="subTitle" idx="13"/>
          </p:nvPr>
        </p:nvSpPr>
        <p:spPr>
          <a:xfrm>
            <a:off x="720000" y="3297350"/>
            <a:ext cx="2532000" cy="52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0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518" name="Google Shape;518;p13"/>
          <p:cNvSpPr txBox="1">
            <a:spLocks noGrp="1"/>
          </p:cNvSpPr>
          <p:nvPr>
            <p:ph type="subTitle" idx="14"/>
          </p:nvPr>
        </p:nvSpPr>
        <p:spPr>
          <a:xfrm>
            <a:off x="3306000" y="3297350"/>
            <a:ext cx="2532000" cy="52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0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519" name="Google Shape;519;p13"/>
          <p:cNvSpPr txBox="1">
            <a:spLocks noGrp="1"/>
          </p:cNvSpPr>
          <p:nvPr>
            <p:ph type="subTitle" idx="15"/>
          </p:nvPr>
        </p:nvSpPr>
        <p:spPr>
          <a:xfrm>
            <a:off x="5892000" y="3297350"/>
            <a:ext cx="2532000" cy="52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0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grpSp>
        <p:nvGrpSpPr>
          <p:cNvPr id="520" name="Google Shape;520;p13"/>
          <p:cNvGrpSpPr/>
          <p:nvPr/>
        </p:nvGrpSpPr>
        <p:grpSpPr>
          <a:xfrm rot="10800000" flipH="1">
            <a:off x="-3193756" y="-510953"/>
            <a:ext cx="4249916" cy="2447141"/>
            <a:chOff x="5319726" y="23000"/>
            <a:chExt cx="2682689" cy="1544717"/>
          </a:xfrm>
        </p:grpSpPr>
        <p:sp>
          <p:nvSpPr>
            <p:cNvPr id="521" name="Google Shape;521;p13"/>
            <p:cNvSpPr/>
            <p:nvPr/>
          </p:nvSpPr>
          <p:spPr>
            <a:xfrm>
              <a:off x="6632588" y="23000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5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5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2" name="Google Shape;522;p13"/>
            <p:cNvSpPr/>
            <p:nvPr/>
          </p:nvSpPr>
          <p:spPr>
            <a:xfrm>
              <a:off x="6858013" y="248425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3" name="Google Shape;523;p13"/>
            <p:cNvSpPr/>
            <p:nvPr/>
          </p:nvSpPr>
          <p:spPr>
            <a:xfrm>
              <a:off x="7085026" y="475438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4" name="Google Shape;524;p13"/>
            <p:cNvSpPr/>
            <p:nvPr/>
          </p:nvSpPr>
          <p:spPr>
            <a:xfrm>
              <a:off x="7310451" y="702450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5" name="Google Shape;525;p13"/>
            <p:cNvSpPr/>
            <p:nvPr/>
          </p:nvSpPr>
          <p:spPr>
            <a:xfrm>
              <a:off x="7539051" y="92946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3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" name="Google Shape;526;p13"/>
            <p:cNvSpPr/>
            <p:nvPr/>
          </p:nvSpPr>
          <p:spPr>
            <a:xfrm>
              <a:off x="7766063" y="1154888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" name="Google Shape;527;p13"/>
            <p:cNvSpPr/>
            <p:nvPr/>
          </p:nvSpPr>
          <p:spPr>
            <a:xfrm>
              <a:off x="6575438" y="78563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3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8" name="Google Shape;528;p13"/>
            <p:cNvSpPr/>
            <p:nvPr/>
          </p:nvSpPr>
          <p:spPr>
            <a:xfrm>
              <a:off x="6802451" y="305575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9" name="Google Shape;529;p13"/>
            <p:cNvSpPr/>
            <p:nvPr/>
          </p:nvSpPr>
          <p:spPr>
            <a:xfrm>
              <a:off x="7027876" y="532588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0" name="Google Shape;530;p13"/>
            <p:cNvSpPr/>
            <p:nvPr/>
          </p:nvSpPr>
          <p:spPr>
            <a:xfrm>
              <a:off x="7254888" y="759600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1" name="Google Shape;531;p13"/>
            <p:cNvSpPr/>
            <p:nvPr/>
          </p:nvSpPr>
          <p:spPr>
            <a:xfrm>
              <a:off x="7480313" y="98661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5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5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2" name="Google Shape;532;p13"/>
            <p:cNvSpPr/>
            <p:nvPr/>
          </p:nvSpPr>
          <p:spPr>
            <a:xfrm>
              <a:off x="7708913" y="1212038"/>
              <a:ext cx="234791" cy="234791"/>
            </a:xfrm>
            <a:custGeom>
              <a:avLst/>
              <a:gdLst/>
              <a:ahLst/>
              <a:cxnLst/>
              <a:rect l="l" t="t" r="r" b="b"/>
              <a:pathLst>
                <a:path w="116" h="116" extrusionOk="0">
                  <a:moveTo>
                    <a:pt x="114" y="116"/>
                  </a:moveTo>
                  <a:cubicBezTo>
                    <a:pt x="113" y="116"/>
                    <a:pt x="112" y="115"/>
                    <a:pt x="112" y="114"/>
                  </a:cubicBezTo>
                  <a:cubicBezTo>
                    <a:pt x="112" y="4"/>
                    <a:pt x="112" y="4"/>
                    <a:pt x="11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116" y="114"/>
                    <a:pt x="116" y="114"/>
                    <a:pt x="116" y="114"/>
                  </a:cubicBezTo>
                  <a:cubicBezTo>
                    <a:pt x="116" y="115"/>
                    <a:pt x="116" y="116"/>
                    <a:pt x="114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3" name="Google Shape;533;p13"/>
            <p:cNvSpPr/>
            <p:nvPr/>
          </p:nvSpPr>
          <p:spPr>
            <a:xfrm>
              <a:off x="6516701" y="135713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4" name="Google Shape;534;p13"/>
            <p:cNvSpPr/>
            <p:nvPr/>
          </p:nvSpPr>
          <p:spPr>
            <a:xfrm>
              <a:off x="6743713" y="36431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7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5" name="Google Shape;535;p13"/>
            <p:cNvSpPr/>
            <p:nvPr/>
          </p:nvSpPr>
          <p:spPr>
            <a:xfrm>
              <a:off x="6972313" y="589738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6" name="Google Shape;536;p13"/>
            <p:cNvSpPr/>
            <p:nvPr/>
          </p:nvSpPr>
          <p:spPr>
            <a:xfrm>
              <a:off x="7197738" y="816750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5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5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7" name="Google Shape;537;p13"/>
            <p:cNvSpPr/>
            <p:nvPr/>
          </p:nvSpPr>
          <p:spPr>
            <a:xfrm>
              <a:off x="7424751" y="1042175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8" name="Google Shape;538;p13"/>
            <p:cNvSpPr/>
            <p:nvPr/>
          </p:nvSpPr>
          <p:spPr>
            <a:xfrm>
              <a:off x="7650176" y="1269188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9" name="Google Shape;539;p13"/>
            <p:cNvSpPr/>
            <p:nvPr/>
          </p:nvSpPr>
          <p:spPr>
            <a:xfrm>
              <a:off x="6461138" y="194450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0" name="Google Shape;540;p13"/>
            <p:cNvSpPr/>
            <p:nvPr/>
          </p:nvSpPr>
          <p:spPr>
            <a:xfrm>
              <a:off x="6686563" y="419875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1" name="Google Shape;541;p13"/>
            <p:cNvSpPr/>
            <p:nvPr/>
          </p:nvSpPr>
          <p:spPr>
            <a:xfrm>
              <a:off x="6913576" y="646888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7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2" name="Google Shape;542;p13"/>
            <p:cNvSpPr/>
            <p:nvPr/>
          </p:nvSpPr>
          <p:spPr>
            <a:xfrm>
              <a:off x="7142176" y="872313"/>
              <a:ext cx="234958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3" name="Google Shape;543;p13"/>
            <p:cNvSpPr/>
            <p:nvPr/>
          </p:nvSpPr>
          <p:spPr>
            <a:xfrm>
              <a:off x="7367601" y="110091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4" name="Google Shape;544;p13"/>
            <p:cNvSpPr/>
            <p:nvPr/>
          </p:nvSpPr>
          <p:spPr>
            <a:xfrm>
              <a:off x="7594613" y="1327925"/>
              <a:ext cx="234958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5" name="Google Shape;545;p13"/>
            <p:cNvSpPr/>
            <p:nvPr/>
          </p:nvSpPr>
          <p:spPr>
            <a:xfrm>
              <a:off x="6403988" y="250013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6" name="Google Shape;546;p13"/>
            <p:cNvSpPr/>
            <p:nvPr/>
          </p:nvSpPr>
          <p:spPr>
            <a:xfrm>
              <a:off x="6631001" y="477025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7" name="Google Shape;547;p13"/>
            <p:cNvSpPr/>
            <p:nvPr/>
          </p:nvSpPr>
          <p:spPr>
            <a:xfrm>
              <a:off x="6856426" y="702450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8" name="Google Shape;548;p13"/>
            <p:cNvSpPr/>
            <p:nvPr/>
          </p:nvSpPr>
          <p:spPr>
            <a:xfrm>
              <a:off x="7083438" y="931050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9" name="Google Shape;549;p13"/>
            <p:cNvSpPr/>
            <p:nvPr/>
          </p:nvSpPr>
          <p:spPr>
            <a:xfrm>
              <a:off x="7310451" y="115806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3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0" name="Google Shape;550;p13"/>
            <p:cNvSpPr/>
            <p:nvPr/>
          </p:nvSpPr>
          <p:spPr>
            <a:xfrm>
              <a:off x="6346838" y="307163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3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1" name="Google Shape;551;p13"/>
            <p:cNvSpPr/>
            <p:nvPr/>
          </p:nvSpPr>
          <p:spPr>
            <a:xfrm>
              <a:off x="6573851" y="532588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2" name="Google Shape;552;p13"/>
            <p:cNvSpPr/>
            <p:nvPr/>
          </p:nvSpPr>
          <p:spPr>
            <a:xfrm>
              <a:off x="6800863" y="761188"/>
              <a:ext cx="234958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3" name="Google Shape;553;p13"/>
            <p:cNvSpPr/>
            <p:nvPr/>
          </p:nvSpPr>
          <p:spPr>
            <a:xfrm>
              <a:off x="7026288" y="988200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4" name="Google Shape;554;p13"/>
            <p:cNvSpPr/>
            <p:nvPr/>
          </p:nvSpPr>
          <p:spPr>
            <a:xfrm>
              <a:off x="7253301" y="1213625"/>
              <a:ext cx="234958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5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5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5" name="Google Shape;555;p13"/>
            <p:cNvSpPr/>
            <p:nvPr/>
          </p:nvSpPr>
          <p:spPr>
            <a:xfrm>
              <a:off x="6289688" y="364313"/>
              <a:ext cx="234958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6" name="Google Shape;556;p13"/>
            <p:cNvSpPr/>
            <p:nvPr/>
          </p:nvSpPr>
          <p:spPr>
            <a:xfrm>
              <a:off x="6515113" y="591325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7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7" name="Google Shape;557;p13"/>
            <p:cNvSpPr/>
            <p:nvPr/>
          </p:nvSpPr>
          <p:spPr>
            <a:xfrm>
              <a:off x="6743713" y="818338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8" name="Google Shape;558;p13"/>
            <p:cNvSpPr/>
            <p:nvPr/>
          </p:nvSpPr>
          <p:spPr>
            <a:xfrm>
              <a:off x="6969138" y="1043763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5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5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9" name="Google Shape;559;p13"/>
            <p:cNvSpPr/>
            <p:nvPr/>
          </p:nvSpPr>
          <p:spPr>
            <a:xfrm>
              <a:off x="7196151" y="1270775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0" name="Google Shape;560;p13"/>
            <p:cNvSpPr/>
            <p:nvPr/>
          </p:nvSpPr>
          <p:spPr>
            <a:xfrm>
              <a:off x="6232538" y="421463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1" name="Google Shape;561;p13"/>
            <p:cNvSpPr/>
            <p:nvPr/>
          </p:nvSpPr>
          <p:spPr>
            <a:xfrm>
              <a:off x="6457963" y="648475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2" name="Google Shape;562;p13"/>
            <p:cNvSpPr/>
            <p:nvPr/>
          </p:nvSpPr>
          <p:spPr>
            <a:xfrm>
              <a:off x="6684976" y="875488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7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3" name="Google Shape;563;p13"/>
            <p:cNvSpPr/>
            <p:nvPr/>
          </p:nvSpPr>
          <p:spPr>
            <a:xfrm>
              <a:off x="6913576" y="1100913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4" name="Google Shape;564;p13"/>
            <p:cNvSpPr/>
            <p:nvPr/>
          </p:nvSpPr>
          <p:spPr>
            <a:xfrm>
              <a:off x="7139001" y="132951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5" name="Google Shape;565;p13"/>
            <p:cNvSpPr/>
            <p:nvPr/>
          </p:nvSpPr>
          <p:spPr>
            <a:xfrm>
              <a:off x="6175388" y="47861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6" name="Google Shape;566;p13"/>
            <p:cNvSpPr/>
            <p:nvPr/>
          </p:nvSpPr>
          <p:spPr>
            <a:xfrm>
              <a:off x="6402401" y="705625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7" name="Google Shape;567;p13"/>
            <p:cNvSpPr/>
            <p:nvPr/>
          </p:nvSpPr>
          <p:spPr>
            <a:xfrm>
              <a:off x="6627826" y="931050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8" name="Google Shape;568;p13"/>
            <p:cNvSpPr/>
            <p:nvPr/>
          </p:nvSpPr>
          <p:spPr>
            <a:xfrm>
              <a:off x="6854838" y="1159650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9" name="Google Shape;569;p13"/>
            <p:cNvSpPr/>
            <p:nvPr/>
          </p:nvSpPr>
          <p:spPr>
            <a:xfrm>
              <a:off x="6119826" y="535763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3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0" name="Google Shape;570;p13"/>
            <p:cNvSpPr/>
            <p:nvPr/>
          </p:nvSpPr>
          <p:spPr>
            <a:xfrm>
              <a:off x="6345251" y="761188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1" name="Google Shape;571;p13"/>
            <p:cNvSpPr/>
            <p:nvPr/>
          </p:nvSpPr>
          <p:spPr>
            <a:xfrm>
              <a:off x="6572263" y="989788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2" name="Google Shape;572;p13"/>
            <p:cNvSpPr/>
            <p:nvPr/>
          </p:nvSpPr>
          <p:spPr>
            <a:xfrm>
              <a:off x="6797688" y="1216800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3" name="Google Shape;573;p13"/>
            <p:cNvSpPr/>
            <p:nvPr/>
          </p:nvSpPr>
          <p:spPr>
            <a:xfrm>
              <a:off x="6061088" y="591325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4" name="Google Shape;574;p13"/>
            <p:cNvSpPr/>
            <p:nvPr/>
          </p:nvSpPr>
          <p:spPr>
            <a:xfrm>
              <a:off x="6286513" y="819925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7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5" name="Google Shape;575;p13"/>
            <p:cNvSpPr/>
            <p:nvPr/>
          </p:nvSpPr>
          <p:spPr>
            <a:xfrm>
              <a:off x="6515113" y="1046938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6" name="Google Shape;576;p13"/>
            <p:cNvSpPr/>
            <p:nvPr/>
          </p:nvSpPr>
          <p:spPr>
            <a:xfrm>
              <a:off x="6742126" y="1272363"/>
              <a:ext cx="234958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5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5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7" name="Google Shape;577;p13"/>
            <p:cNvSpPr/>
            <p:nvPr/>
          </p:nvSpPr>
          <p:spPr>
            <a:xfrm>
              <a:off x="6003938" y="650063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8" name="Google Shape;578;p13"/>
            <p:cNvSpPr/>
            <p:nvPr/>
          </p:nvSpPr>
          <p:spPr>
            <a:xfrm>
              <a:off x="6230951" y="877075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9" name="Google Shape;579;p13"/>
            <p:cNvSpPr/>
            <p:nvPr/>
          </p:nvSpPr>
          <p:spPr>
            <a:xfrm>
              <a:off x="6456376" y="1102500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7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0" name="Google Shape;580;p13"/>
            <p:cNvSpPr/>
            <p:nvPr/>
          </p:nvSpPr>
          <p:spPr>
            <a:xfrm>
              <a:off x="6684976" y="1329513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1" name="Google Shape;581;p13"/>
            <p:cNvSpPr/>
            <p:nvPr/>
          </p:nvSpPr>
          <p:spPr>
            <a:xfrm>
              <a:off x="5948376" y="707213"/>
              <a:ext cx="234958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2" name="Google Shape;582;p13"/>
            <p:cNvSpPr/>
            <p:nvPr/>
          </p:nvSpPr>
          <p:spPr>
            <a:xfrm>
              <a:off x="6173801" y="932638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3" name="Google Shape;583;p13"/>
            <p:cNvSpPr/>
            <p:nvPr/>
          </p:nvSpPr>
          <p:spPr>
            <a:xfrm>
              <a:off x="6400813" y="1159650"/>
              <a:ext cx="234958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4" name="Google Shape;584;p13"/>
            <p:cNvSpPr/>
            <p:nvPr/>
          </p:nvSpPr>
          <p:spPr>
            <a:xfrm>
              <a:off x="5891226" y="764363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3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5" name="Google Shape;585;p13"/>
            <p:cNvSpPr/>
            <p:nvPr/>
          </p:nvSpPr>
          <p:spPr>
            <a:xfrm>
              <a:off x="6116651" y="989788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6" name="Google Shape;586;p13"/>
            <p:cNvSpPr/>
            <p:nvPr/>
          </p:nvSpPr>
          <p:spPr>
            <a:xfrm>
              <a:off x="6343663" y="1218388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7" name="Google Shape;587;p13"/>
            <p:cNvSpPr/>
            <p:nvPr/>
          </p:nvSpPr>
          <p:spPr>
            <a:xfrm>
              <a:off x="5832488" y="819925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8" name="Google Shape;588;p13"/>
            <p:cNvSpPr/>
            <p:nvPr/>
          </p:nvSpPr>
          <p:spPr>
            <a:xfrm>
              <a:off x="6061088" y="1048525"/>
              <a:ext cx="233410" cy="231854"/>
            </a:xfrm>
            <a:custGeom>
              <a:avLst/>
              <a:gdLst/>
              <a:ahLst/>
              <a:cxnLst/>
              <a:rect l="l" t="t" r="r" b="b"/>
              <a:pathLst>
                <a:path w="116" h="115" extrusionOk="0">
                  <a:moveTo>
                    <a:pt x="114" y="115"/>
                  </a:moveTo>
                  <a:cubicBezTo>
                    <a:pt x="113" y="115"/>
                    <a:pt x="112" y="114"/>
                    <a:pt x="112" y="113"/>
                  </a:cubicBezTo>
                  <a:cubicBezTo>
                    <a:pt x="112" y="4"/>
                    <a:pt x="112" y="4"/>
                    <a:pt x="11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116" y="113"/>
                    <a:pt x="116" y="113"/>
                    <a:pt x="116" y="113"/>
                  </a:cubicBezTo>
                  <a:cubicBezTo>
                    <a:pt x="116" y="114"/>
                    <a:pt x="116" y="115"/>
                    <a:pt x="114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9" name="Google Shape;589;p13"/>
            <p:cNvSpPr/>
            <p:nvPr/>
          </p:nvSpPr>
          <p:spPr>
            <a:xfrm>
              <a:off x="6286513" y="1275538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0" name="Google Shape;590;p13"/>
            <p:cNvSpPr/>
            <p:nvPr/>
          </p:nvSpPr>
          <p:spPr>
            <a:xfrm>
              <a:off x="5775338" y="87866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1" name="Google Shape;591;p13"/>
            <p:cNvSpPr/>
            <p:nvPr/>
          </p:nvSpPr>
          <p:spPr>
            <a:xfrm>
              <a:off x="6002351" y="1105675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2" name="Google Shape;592;p13"/>
            <p:cNvSpPr/>
            <p:nvPr/>
          </p:nvSpPr>
          <p:spPr>
            <a:xfrm>
              <a:off x="6227776" y="1331100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7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3" name="Google Shape;593;p13"/>
            <p:cNvSpPr/>
            <p:nvPr/>
          </p:nvSpPr>
          <p:spPr>
            <a:xfrm>
              <a:off x="5719776" y="93581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4" name="Google Shape;594;p13"/>
            <p:cNvSpPr/>
            <p:nvPr/>
          </p:nvSpPr>
          <p:spPr>
            <a:xfrm>
              <a:off x="5945201" y="1161238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5" name="Google Shape;595;p13"/>
            <p:cNvSpPr/>
            <p:nvPr/>
          </p:nvSpPr>
          <p:spPr>
            <a:xfrm>
              <a:off x="5662626" y="991375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3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6" name="Google Shape;596;p13"/>
            <p:cNvSpPr/>
            <p:nvPr/>
          </p:nvSpPr>
          <p:spPr>
            <a:xfrm>
              <a:off x="5889638" y="1218388"/>
              <a:ext cx="234958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7" name="Google Shape;597;p13"/>
            <p:cNvSpPr/>
            <p:nvPr/>
          </p:nvSpPr>
          <p:spPr>
            <a:xfrm>
              <a:off x="5603888" y="1048525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8" name="Google Shape;598;p13"/>
            <p:cNvSpPr/>
            <p:nvPr/>
          </p:nvSpPr>
          <p:spPr>
            <a:xfrm>
              <a:off x="5832488" y="1277125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3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9" name="Google Shape;599;p13"/>
            <p:cNvSpPr/>
            <p:nvPr/>
          </p:nvSpPr>
          <p:spPr>
            <a:xfrm>
              <a:off x="5548326" y="1107263"/>
              <a:ext cx="234958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0" name="Google Shape;600;p13"/>
            <p:cNvSpPr/>
            <p:nvPr/>
          </p:nvSpPr>
          <p:spPr>
            <a:xfrm>
              <a:off x="5773751" y="1332688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1" name="Google Shape;601;p13"/>
            <p:cNvSpPr/>
            <p:nvPr/>
          </p:nvSpPr>
          <p:spPr>
            <a:xfrm>
              <a:off x="5491176" y="116441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2" name="Google Shape;602;p13"/>
            <p:cNvSpPr/>
            <p:nvPr/>
          </p:nvSpPr>
          <p:spPr>
            <a:xfrm>
              <a:off x="5434026" y="1219975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3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3" name="Google Shape;603;p13"/>
            <p:cNvSpPr/>
            <p:nvPr/>
          </p:nvSpPr>
          <p:spPr>
            <a:xfrm>
              <a:off x="5375288" y="1277125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4" name="Google Shape;604;p13"/>
            <p:cNvSpPr/>
            <p:nvPr/>
          </p:nvSpPr>
          <p:spPr>
            <a:xfrm>
              <a:off x="5319726" y="133586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05" name="Google Shape;605;p13"/>
          <p:cNvSpPr/>
          <p:nvPr/>
        </p:nvSpPr>
        <p:spPr>
          <a:xfrm>
            <a:off x="8314776" y="141800"/>
            <a:ext cx="1585775" cy="1587795"/>
          </a:xfrm>
          <a:custGeom>
            <a:avLst/>
            <a:gdLst/>
            <a:ahLst/>
            <a:cxnLst/>
            <a:rect l="l" t="t" r="r" b="b"/>
            <a:pathLst>
              <a:path w="785" h="786" extrusionOk="0">
                <a:moveTo>
                  <a:pt x="393" y="786"/>
                </a:moveTo>
                <a:cubicBezTo>
                  <a:pt x="176" y="786"/>
                  <a:pt x="0" y="609"/>
                  <a:pt x="0" y="393"/>
                </a:cubicBezTo>
                <a:cubicBezTo>
                  <a:pt x="0" y="176"/>
                  <a:pt x="176" y="0"/>
                  <a:pt x="393" y="0"/>
                </a:cubicBezTo>
                <a:cubicBezTo>
                  <a:pt x="609" y="0"/>
                  <a:pt x="785" y="176"/>
                  <a:pt x="785" y="393"/>
                </a:cubicBezTo>
                <a:cubicBezTo>
                  <a:pt x="785" y="609"/>
                  <a:pt x="609" y="786"/>
                  <a:pt x="393" y="786"/>
                </a:cubicBezTo>
                <a:close/>
                <a:moveTo>
                  <a:pt x="393" y="4"/>
                </a:moveTo>
                <a:cubicBezTo>
                  <a:pt x="178" y="4"/>
                  <a:pt x="4" y="178"/>
                  <a:pt x="4" y="393"/>
                </a:cubicBezTo>
                <a:cubicBezTo>
                  <a:pt x="4" y="607"/>
                  <a:pt x="178" y="782"/>
                  <a:pt x="393" y="782"/>
                </a:cubicBezTo>
                <a:cubicBezTo>
                  <a:pt x="607" y="782"/>
                  <a:pt x="781" y="607"/>
                  <a:pt x="781" y="393"/>
                </a:cubicBezTo>
                <a:cubicBezTo>
                  <a:pt x="781" y="178"/>
                  <a:pt x="607" y="4"/>
                  <a:pt x="393" y="4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06" name="Google Shape;606;p13"/>
          <p:cNvGrpSpPr/>
          <p:nvPr/>
        </p:nvGrpSpPr>
        <p:grpSpPr>
          <a:xfrm>
            <a:off x="8488561" y="459448"/>
            <a:ext cx="1095352" cy="4258780"/>
            <a:chOff x="8488561" y="459448"/>
            <a:chExt cx="1095352" cy="4258780"/>
          </a:xfrm>
        </p:grpSpPr>
        <p:sp>
          <p:nvSpPr>
            <p:cNvPr id="607" name="Google Shape;607;p13"/>
            <p:cNvSpPr/>
            <p:nvPr/>
          </p:nvSpPr>
          <p:spPr>
            <a:xfrm>
              <a:off x="8631413" y="459448"/>
              <a:ext cx="952500" cy="952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08" name="Google Shape;608;p13"/>
            <p:cNvGrpSpPr/>
            <p:nvPr/>
          </p:nvGrpSpPr>
          <p:grpSpPr>
            <a:xfrm rot="5400000">
              <a:off x="7941275" y="4028070"/>
              <a:ext cx="1237444" cy="142871"/>
              <a:chOff x="2103451" y="4214000"/>
              <a:chExt cx="769938" cy="88900"/>
            </a:xfrm>
          </p:grpSpPr>
          <p:sp>
            <p:nvSpPr>
              <p:cNvPr id="609" name="Google Shape;609;p13"/>
              <p:cNvSpPr/>
              <p:nvPr/>
            </p:nvSpPr>
            <p:spPr>
              <a:xfrm>
                <a:off x="2103451" y="4214000"/>
                <a:ext cx="111125" cy="88900"/>
              </a:xfrm>
              <a:custGeom>
                <a:avLst/>
                <a:gdLst/>
                <a:ahLst/>
                <a:cxnLst/>
                <a:rect l="l" t="t" r="r" b="b"/>
                <a:pathLst>
                  <a:path w="70" h="56" extrusionOk="0">
                    <a:moveTo>
                      <a:pt x="70" y="56"/>
                    </a:moveTo>
                    <a:lnTo>
                      <a:pt x="0" y="56"/>
                    </a:lnTo>
                    <a:lnTo>
                      <a:pt x="36" y="0"/>
                    </a:lnTo>
                    <a:lnTo>
                      <a:pt x="70" y="5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0" name="Google Shape;610;p13"/>
              <p:cNvSpPr/>
              <p:nvPr/>
            </p:nvSpPr>
            <p:spPr>
              <a:xfrm>
                <a:off x="2268551" y="4214000"/>
                <a:ext cx="111125" cy="88900"/>
              </a:xfrm>
              <a:custGeom>
                <a:avLst/>
                <a:gdLst/>
                <a:ahLst/>
                <a:cxnLst/>
                <a:rect l="l" t="t" r="r" b="b"/>
                <a:pathLst>
                  <a:path w="70" h="56" extrusionOk="0">
                    <a:moveTo>
                      <a:pt x="70" y="56"/>
                    </a:moveTo>
                    <a:lnTo>
                      <a:pt x="0" y="56"/>
                    </a:lnTo>
                    <a:lnTo>
                      <a:pt x="35" y="0"/>
                    </a:lnTo>
                    <a:lnTo>
                      <a:pt x="70" y="5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1" name="Google Shape;611;p13"/>
              <p:cNvSpPr/>
              <p:nvPr/>
            </p:nvSpPr>
            <p:spPr>
              <a:xfrm>
                <a:off x="2432063" y="4214000"/>
                <a:ext cx="111125" cy="88900"/>
              </a:xfrm>
              <a:custGeom>
                <a:avLst/>
                <a:gdLst/>
                <a:ahLst/>
                <a:cxnLst/>
                <a:rect l="l" t="t" r="r" b="b"/>
                <a:pathLst>
                  <a:path w="70" h="56" extrusionOk="0">
                    <a:moveTo>
                      <a:pt x="70" y="56"/>
                    </a:moveTo>
                    <a:lnTo>
                      <a:pt x="0" y="56"/>
                    </a:lnTo>
                    <a:lnTo>
                      <a:pt x="36" y="0"/>
                    </a:lnTo>
                    <a:lnTo>
                      <a:pt x="70" y="5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2" name="Google Shape;612;p13"/>
              <p:cNvSpPr/>
              <p:nvPr/>
            </p:nvSpPr>
            <p:spPr>
              <a:xfrm>
                <a:off x="2598751" y="4214000"/>
                <a:ext cx="111125" cy="88900"/>
              </a:xfrm>
              <a:custGeom>
                <a:avLst/>
                <a:gdLst/>
                <a:ahLst/>
                <a:cxnLst/>
                <a:rect l="l" t="t" r="r" b="b"/>
                <a:pathLst>
                  <a:path w="70" h="56" extrusionOk="0">
                    <a:moveTo>
                      <a:pt x="70" y="56"/>
                    </a:moveTo>
                    <a:lnTo>
                      <a:pt x="0" y="56"/>
                    </a:lnTo>
                    <a:lnTo>
                      <a:pt x="34" y="0"/>
                    </a:lnTo>
                    <a:lnTo>
                      <a:pt x="70" y="5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3" name="Google Shape;613;p13"/>
              <p:cNvSpPr/>
              <p:nvPr/>
            </p:nvSpPr>
            <p:spPr>
              <a:xfrm>
                <a:off x="2762263" y="4214000"/>
                <a:ext cx="111125" cy="88900"/>
              </a:xfrm>
              <a:custGeom>
                <a:avLst/>
                <a:gdLst/>
                <a:ahLst/>
                <a:cxnLst/>
                <a:rect l="l" t="t" r="r" b="b"/>
                <a:pathLst>
                  <a:path w="70" h="56" extrusionOk="0">
                    <a:moveTo>
                      <a:pt x="70" y="56"/>
                    </a:moveTo>
                    <a:lnTo>
                      <a:pt x="0" y="56"/>
                    </a:lnTo>
                    <a:lnTo>
                      <a:pt x="35" y="0"/>
                    </a:lnTo>
                    <a:lnTo>
                      <a:pt x="70" y="5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9826065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7"/>
          <p:cNvSpPr txBox="1">
            <a:spLocks noGrp="1"/>
          </p:cNvSpPr>
          <p:nvPr>
            <p:ph type="title"/>
          </p:nvPr>
        </p:nvSpPr>
        <p:spPr>
          <a:xfrm>
            <a:off x="1004850" y="761863"/>
            <a:ext cx="3966600" cy="102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24" name="Google Shape;224;p7"/>
          <p:cNvSpPr txBox="1">
            <a:spLocks noGrp="1"/>
          </p:cNvSpPr>
          <p:nvPr>
            <p:ph type="subTitle" idx="1"/>
          </p:nvPr>
        </p:nvSpPr>
        <p:spPr>
          <a:xfrm>
            <a:off x="1004850" y="1789663"/>
            <a:ext cx="3966600" cy="229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Hind"/>
              <a:buAutoNum type="arabicPeriod"/>
              <a:defRPr>
                <a:latin typeface="Be Vietnam Pro" pitchFamily="2" charset="0"/>
                <a:ea typeface="Be Vietnam Pro" pitchFamily="2" charset="0"/>
                <a:cs typeface="Hind"/>
                <a:sym typeface="Hind"/>
              </a:defRPr>
            </a:lvl1pPr>
            <a:lvl2pPr lvl="1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lphaLcPeriod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romanLcPeriod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rabicPeriod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lphaLcPeriod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romanLcPeriod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arabicPeriod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alphaLcPeriod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romanLcPeriod"/>
              <a:defRPr/>
            </a:lvl9pPr>
          </a:lstStyle>
          <a:p>
            <a:endParaRPr/>
          </a:p>
        </p:txBody>
      </p:sp>
      <p:sp>
        <p:nvSpPr>
          <p:cNvPr id="225" name="Google Shape;225;p7"/>
          <p:cNvSpPr/>
          <p:nvPr/>
        </p:nvSpPr>
        <p:spPr>
          <a:xfrm>
            <a:off x="6742775" y="3258250"/>
            <a:ext cx="3442200" cy="34422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226" name="Google Shape;226;p7"/>
          <p:cNvGrpSpPr/>
          <p:nvPr/>
        </p:nvGrpSpPr>
        <p:grpSpPr>
          <a:xfrm>
            <a:off x="-4" y="148945"/>
            <a:ext cx="8465147" cy="4719168"/>
            <a:chOff x="-4" y="148945"/>
            <a:chExt cx="8465147" cy="4719168"/>
          </a:xfrm>
        </p:grpSpPr>
        <p:sp>
          <p:nvSpPr>
            <p:cNvPr id="227" name="Google Shape;227;p7"/>
            <p:cNvSpPr/>
            <p:nvPr/>
          </p:nvSpPr>
          <p:spPr>
            <a:xfrm rot="-5400000">
              <a:off x="-336349" y="517363"/>
              <a:ext cx="1345383" cy="672692"/>
            </a:xfrm>
            <a:custGeom>
              <a:avLst/>
              <a:gdLst/>
              <a:ahLst/>
              <a:cxnLst/>
              <a:rect l="l" t="t" r="r" b="b"/>
              <a:pathLst>
                <a:path w="666" h="333" extrusionOk="0">
                  <a:moveTo>
                    <a:pt x="666" y="0"/>
                  </a:moveTo>
                  <a:cubicBezTo>
                    <a:pt x="666" y="184"/>
                    <a:pt x="517" y="333"/>
                    <a:pt x="333" y="333"/>
                  </a:cubicBezTo>
                  <a:cubicBezTo>
                    <a:pt x="149" y="333"/>
                    <a:pt x="0" y="184"/>
                    <a:pt x="0" y="0"/>
                  </a:cubicBezTo>
                  <a:lnTo>
                    <a:pt x="66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28" name="Google Shape;228;p7"/>
            <p:cNvGrpSpPr/>
            <p:nvPr/>
          </p:nvGrpSpPr>
          <p:grpSpPr>
            <a:xfrm>
              <a:off x="7227700" y="148945"/>
              <a:ext cx="1237444" cy="142871"/>
              <a:chOff x="2103451" y="4214000"/>
              <a:chExt cx="769938" cy="88900"/>
            </a:xfrm>
          </p:grpSpPr>
          <p:sp>
            <p:nvSpPr>
              <p:cNvPr id="229" name="Google Shape;229;p7"/>
              <p:cNvSpPr/>
              <p:nvPr/>
            </p:nvSpPr>
            <p:spPr>
              <a:xfrm>
                <a:off x="2103451" y="4214000"/>
                <a:ext cx="111125" cy="88900"/>
              </a:xfrm>
              <a:custGeom>
                <a:avLst/>
                <a:gdLst/>
                <a:ahLst/>
                <a:cxnLst/>
                <a:rect l="l" t="t" r="r" b="b"/>
                <a:pathLst>
                  <a:path w="70" h="56" extrusionOk="0">
                    <a:moveTo>
                      <a:pt x="70" y="56"/>
                    </a:moveTo>
                    <a:lnTo>
                      <a:pt x="0" y="56"/>
                    </a:lnTo>
                    <a:lnTo>
                      <a:pt x="36" y="0"/>
                    </a:lnTo>
                    <a:lnTo>
                      <a:pt x="70" y="56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0" name="Google Shape;230;p7"/>
              <p:cNvSpPr/>
              <p:nvPr/>
            </p:nvSpPr>
            <p:spPr>
              <a:xfrm>
                <a:off x="2268551" y="4214000"/>
                <a:ext cx="111125" cy="88900"/>
              </a:xfrm>
              <a:custGeom>
                <a:avLst/>
                <a:gdLst/>
                <a:ahLst/>
                <a:cxnLst/>
                <a:rect l="l" t="t" r="r" b="b"/>
                <a:pathLst>
                  <a:path w="70" h="56" extrusionOk="0">
                    <a:moveTo>
                      <a:pt x="70" y="56"/>
                    </a:moveTo>
                    <a:lnTo>
                      <a:pt x="0" y="56"/>
                    </a:lnTo>
                    <a:lnTo>
                      <a:pt x="35" y="0"/>
                    </a:lnTo>
                    <a:lnTo>
                      <a:pt x="70" y="56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1" name="Google Shape;231;p7"/>
              <p:cNvSpPr/>
              <p:nvPr/>
            </p:nvSpPr>
            <p:spPr>
              <a:xfrm>
                <a:off x="2432063" y="4214000"/>
                <a:ext cx="111125" cy="88900"/>
              </a:xfrm>
              <a:custGeom>
                <a:avLst/>
                <a:gdLst/>
                <a:ahLst/>
                <a:cxnLst/>
                <a:rect l="l" t="t" r="r" b="b"/>
                <a:pathLst>
                  <a:path w="70" h="56" extrusionOk="0">
                    <a:moveTo>
                      <a:pt x="70" y="56"/>
                    </a:moveTo>
                    <a:lnTo>
                      <a:pt x="0" y="56"/>
                    </a:lnTo>
                    <a:lnTo>
                      <a:pt x="36" y="0"/>
                    </a:lnTo>
                    <a:lnTo>
                      <a:pt x="70" y="56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2" name="Google Shape;232;p7"/>
              <p:cNvSpPr/>
              <p:nvPr/>
            </p:nvSpPr>
            <p:spPr>
              <a:xfrm>
                <a:off x="2598751" y="4214000"/>
                <a:ext cx="111125" cy="88900"/>
              </a:xfrm>
              <a:custGeom>
                <a:avLst/>
                <a:gdLst/>
                <a:ahLst/>
                <a:cxnLst/>
                <a:rect l="l" t="t" r="r" b="b"/>
                <a:pathLst>
                  <a:path w="70" h="56" extrusionOk="0">
                    <a:moveTo>
                      <a:pt x="70" y="56"/>
                    </a:moveTo>
                    <a:lnTo>
                      <a:pt x="0" y="56"/>
                    </a:lnTo>
                    <a:lnTo>
                      <a:pt x="34" y="0"/>
                    </a:lnTo>
                    <a:lnTo>
                      <a:pt x="70" y="56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3" name="Google Shape;233;p7"/>
              <p:cNvSpPr/>
              <p:nvPr/>
            </p:nvSpPr>
            <p:spPr>
              <a:xfrm>
                <a:off x="2762263" y="4214000"/>
                <a:ext cx="111125" cy="88900"/>
              </a:xfrm>
              <a:custGeom>
                <a:avLst/>
                <a:gdLst/>
                <a:ahLst/>
                <a:cxnLst/>
                <a:rect l="l" t="t" r="r" b="b"/>
                <a:pathLst>
                  <a:path w="70" h="56" extrusionOk="0">
                    <a:moveTo>
                      <a:pt x="70" y="56"/>
                    </a:moveTo>
                    <a:lnTo>
                      <a:pt x="0" y="56"/>
                    </a:lnTo>
                    <a:lnTo>
                      <a:pt x="35" y="0"/>
                    </a:lnTo>
                    <a:lnTo>
                      <a:pt x="70" y="56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4" name="Google Shape;234;p7"/>
            <p:cNvGrpSpPr/>
            <p:nvPr/>
          </p:nvGrpSpPr>
          <p:grpSpPr>
            <a:xfrm rot="-5400000">
              <a:off x="144390" y="4299267"/>
              <a:ext cx="854919" cy="282771"/>
              <a:chOff x="4552665" y="4547017"/>
              <a:chExt cx="854919" cy="282771"/>
            </a:xfrm>
          </p:grpSpPr>
          <p:grpSp>
            <p:nvGrpSpPr>
              <p:cNvPr id="235" name="Google Shape;235;p7"/>
              <p:cNvGrpSpPr/>
              <p:nvPr/>
            </p:nvGrpSpPr>
            <p:grpSpPr>
              <a:xfrm>
                <a:off x="4552665" y="4547017"/>
                <a:ext cx="854919" cy="80871"/>
                <a:chOff x="1528400" y="4392825"/>
                <a:chExt cx="1959475" cy="185400"/>
              </a:xfrm>
            </p:grpSpPr>
            <p:sp>
              <p:nvSpPr>
                <p:cNvPr id="236" name="Google Shape;236;p7"/>
                <p:cNvSpPr/>
                <p:nvPr/>
              </p:nvSpPr>
              <p:spPr>
                <a:xfrm>
                  <a:off x="1528400" y="4392825"/>
                  <a:ext cx="185400" cy="1854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237" name="Google Shape;237;p7"/>
                <p:cNvSpPr/>
                <p:nvPr/>
              </p:nvSpPr>
              <p:spPr>
                <a:xfrm>
                  <a:off x="1883215" y="4392825"/>
                  <a:ext cx="185400" cy="1854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238" name="Google Shape;238;p7"/>
                <p:cNvSpPr/>
                <p:nvPr/>
              </p:nvSpPr>
              <p:spPr>
                <a:xfrm>
                  <a:off x="2238030" y="4392825"/>
                  <a:ext cx="185400" cy="1854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239" name="Google Shape;239;p7"/>
                <p:cNvSpPr/>
                <p:nvPr/>
              </p:nvSpPr>
              <p:spPr>
                <a:xfrm>
                  <a:off x="2592845" y="4392825"/>
                  <a:ext cx="185400" cy="1854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240" name="Google Shape;240;p7"/>
                <p:cNvSpPr/>
                <p:nvPr/>
              </p:nvSpPr>
              <p:spPr>
                <a:xfrm>
                  <a:off x="2947660" y="4392825"/>
                  <a:ext cx="185400" cy="1854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241" name="Google Shape;241;p7"/>
                <p:cNvSpPr/>
                <p:nvPr/>
              </p:nvSpPr>
              <p:spPr>
                <a:xfrm>
                  <a:off x="3302475" y="4392825"/>
                  <a:ext cx="185400" cy="1854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</p:grpSp>
          <p:grpSp>
            <p:nvGrpSpPr>
              <p:cNvPr id="242" name="Google Shape;242;p7"/>
              <p:cNvGrpSpPr/>
              <p:nvPr/>
            </p:nvGrpSpPr>
            <p:grpSpPr>
              <a:xfrm>
                <a:off x="4552665" y="4748917"/>
                <a:ext cx="854919" cy="80871"/>
                <a:chOff x="1528400" y="4392825"/>
                <a:chExt cx="1959475" cy="185400"/>
              </a:xfrm>
            </p:grpSpPr>
            <p:sp>
              <p:nvSpPr>
                <p:cNvPr id="243" name="Google Shape;243;p7"/>
                <p:cNvSpPr/>
                <p:nvPr/>
              </p:nvSpPr>
              <p:spPr>
                <a:xfrm>
                  <a:off x="1528400" y="4392825"/>
                  <a:ext cx="185400" cy="1854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244" name="Google Shape;244;p7"/>
                <p:cNvSpPr/>
                <p:nvPr/>
              </p:nvSpPr>
              <p:spPr>
                <a:xfrm>
                  <a:off x="1883215" y="4392825"/>
                  <a:ext cx="185400" cy="1854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245" name="Google Shape;245;p7"/>
                <p:cNvSpPr/>
                <p:nvPr/>
              </p:nvSpPr>
              <p:spPr>
                <a:xfrm>
                  <a:off x="2238030" y="4392825"/>
                  <a:ext cx="185400" cy="1854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246" name="Google Shape;246;p7"/>
                <p:cNvSpPr/>
                <p:nvPr/>
              </p:nvSpPr>
              <p:spPr>
                <a:xfrm>
                  <a:off x="2592845" y="4392825"/>
                  <a:ext cx="185400" cy="1854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247" name="Google Shape;247;p7"/>
                <p:cNvSpPr/>
                <p:nvPr/>
              </p:nvSpPr>
              <p:spPr>
                <a:xfrm>
                  <a:off x="2947660" y="4392825"/>
                  <a:ext cx="185400" cy="1854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248" name="Google Shape;248;p7"/>
                <p:cNvSpPr/>
                <p:nvPr/>
              </p:nvSpPr>
              <p:spPr>
                <a:xfrm>
                  <a:off x="3302475" y="4392825"/>
                  <a:ext cx="185400" cy="1854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</p:grpSp>
        </p:grpSp>
      </p:grpSp>
      <p:sp>
        <p:nvSpPr>
          <p:cNvPr id="249" name="Google Shape;249;p7"/>
          <p:cNvSpPr>
            <a:spLocks noGrp="1"/>
          </p:cNvSpPr>
          <p:nvPr>
            <p:ph type="pic" idx="2"/>
          </p:nvPr>
        </p:nvSpPr>
        <p:spPr>
          <a:xfrm>
            <a:off x="5134950" y="539500"/>
            <a:ext cx="2787000" cy="4064400"/>
          </a:xfrm>
          <a:prstGeom prst="rect">
            <a:avLst/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6126612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5"/>
          <p:cNvSpPr txBox="1">
            <a:spLocks noGrp="1"/>
          </p:cNvSpPr>
          <p:nvPr>
            <p:ph type="subTitle" idx="1"/>
          </p:nvPr>
        </p:nvSpPr>
        <p:spPr>
          <a:xfrm>
            <a:off x="4829741" y="2554597"/>
            <a:ext cx="2726400" cy="145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latin typeface="Be Vietnam Pro" pitchFamily="2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5"/>
          <p:cNvSpPr txBox="1">
            <a:spLocks noGrp="1"/>
          </p:cNvSpPr>
          <p:nvPr>
            <p:ph type="subTitle" idx="2"/>
          </p:nvPr>
        </p:nvSpPr>
        <p:spPr>
          <a:xfrm>
            <a:off x="1587853" y="2554597"/>
            <a:ext cx="2726400" cy="145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latin typeface="Be Vietnam Pro" pitchFamily="2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5"/>
          <p:cNvSpPr txBox="1">
            <a:spLocks noGrp="1"/>
          </p:cNvSpPr>
          <p:nvPr>
            <p:ph type="subTitle" idx="3"/>
          </p:nvPr>
        </p:nvSpPr>
        <p:spPr>
          <a:xfrm>
            <a:off x="1587853" y="2097400"/>
            <a:ext cx="2726400" cy="52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0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148" name="Google Shape;148;p5"/>
          <p:cNvSpPr txBox="1">
            <a:spLocks noGrp="1"/>
          </p:cNvSpPr>
          <p:nvPr>
            <p:ph type="subTitle" idx="4"/>
          </p:nvPr>
        </p:nvSpPr>
        <p:spPr>
          <a:xfrm>
            <a:off x="4829747" y="2097400"/>
            <a:ext cx="2726400" cy="52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0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grpSp>
        <p:nvGrpSpPr>
          <p:cNvPr id="149" name="Google Shape;149;p5"/>
          <p:cNvGrpSpPr/>
          <p:nvPr/>
        </p:nvGrpSpPr>
        <p:grpSpPr>
          <a:xfrm flipH="1">
            <a:off x="8430783" y="539503"/>
            <a:ext cx="1872288" cy="1866825"/>
            <a:chOff x="3051194" y="-608678"/>
            <a:chExt cx="2441690" cy="2434566"/>
          </a:xfrm>
        </p:grpSpPr>
        <p:sp>
          <p:nvSpPr>
            <p:cNvPr id="150" name="Google Shape;150;p5"/>
            <p:cNvSpPr/>
            <p:nvPr/>
          </p:nvSpPr>
          <p:spPr>
            <a:xfrm rot="10800000">
              <a:off x="4846846" y="1458584"/>
              <a:ext cx="374427" cy="36730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5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5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" name="Google Shape;151;p5"/>
            <p:cNvSpPr/>
            <p:nvPr/>
          </p:nvSpPr>
          <p:spPr>
            <a:xfrm rot="10800000">
              <a:off x="4489727" y="1096813"/>
              <a:ext cx="374427" cy="371956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" name="Google Shape;152;p5"/>
            <p:cNvSpPr/>
            <p:nvPr/>
          </p:nvSpPr>
          <p:spPr>
            <a:xfrm rot="10800000">
              <a:off x="4130094" y="739368"/>
              <a:ext cx="374427" cy="369769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" name="Google Shape;153;p5"/>
            <p:cNvSpPr/>
            <p:nvPr/>
          </p:nvSpPr>
          <p:spPr>
            <a:xfrm rot="10800000">
              <a:off x="3772976" y="380030"/>
              <a:ext cx="374427" cy="369473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" name="Google Shape;154;p5"/>
            <p:cNvSpPr/>
            <p:nvPr/>
          </p:nvSpPr>
          <p:spPr>
            <a:xfrm rot="10800000">
              <a:off x="3410828" y="22566"/>
              <a:ext cx="374427" cy="36730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3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" name="Google Shape;155;p5"/>
            <p:cNvSpPr/>
            <p:nvPr/>
          </p:nvSpPr>
          <p:spPr>
            <a:xfrm rot="10800000">
              <a:off x="3051194" y="-336722"/>
              <a:ext cx="374427" cy="369473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" name="Google Shape;156;p5"/>
            <p:cNvSpPr/>
            <p:nvPr/>
          </p:nvSpPr>
          <p:spPr>
            <a:xfrm rot="10800000">
              <a:off x="4937383" y="1365909"/>
              <a:ext cx="374427" cy="371956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3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Google Shape;157;p5"/>
            <p:cNvSpPr/>
            <p:nvPr/>
          </p:nvSpPr>
          <p:spPr>
            <a:xfrm rot="10800000">
              <a:off x="4577749" y="1008464"/>
              <a:ext cx="374427" cy="369769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" name="Google Shape;158;p5"/>
            <p:cNvSpPr/>
            <p:nvPr/>
          </p:nvSpPr>
          <p:spPr>
            <a:xfrm rot="10800000">
              <a:off x="4220631" y="649126"/>
              <a:ext cx="374427" cy="369473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" name="Google Shape;159;p5"/>
            <p:cNvSpPr/>
            <p:nvPr/>
          </p:nvSpPr>
          <p:spPr>
            <a:xfrm rot="10800000">
              <a:off x="3860998" y="291662"/>
              <a:ext cx="374427" cy="36730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" name="Google Shape;160;p5"/>
            <p:cNvSpPr/>
            <p:nvPr/>
          </p:nvSpPr>
          <p:spPr>
            <a:xfrm rot="10800000">
              <a:off x="3503880" y="-67971"/>
              <a:ext cx="374427" cy="36730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5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5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" name="Google Shape;161;p5"/>
            <p:cNvSpPr/>
            <p:nvPr/>
          </p:nvSpPr>
          <p:spPr>
            <a:xfrm rot="10800000">
              <a:off x="3144203" y="-429742"/>
              <a:ext cx="371956" cy="371956"/>
            </a:xfrm>
            <a:custGeom>
              <a:avLst/>
              <a:gdLst/>
              <a:ahLst/>
              <a:cxnLst/>
              <a:rect l="l" t="t" r="r" b="b"/>
              <a:pathLst>
                <a:path w="116" h="116" extrusionOk="0">
                  <a:moveTo>
                    <a:pt x="114" y="116"/>
                  </a:moveTo>
                  <a:cubicBezTo>
                    <a:pt x="113" y="116"/>
                    <a:pt x="112" y="115"/>
                    <a:pt x="112" y="114"/>
                  </a:cubicBezTo>
                  <a:cubicBezTo>
                    <a:pt x="112" y="4"/>
                    <a:pt x="112" y="4"/>
                    <a:pt x="11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116" y="114"/>
                    <a:pt x="116" y="114"/>
                    <a:pt x="116" y="114"/>
                  </a:cubicBezTo>
                  <a:cubicBezTo>
                    <a:pt x="116" y="115"/>
                    <a:pt x="116" y="116"/>
                    <a:pt x="114" y="1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" name="Google Shape;162;p5"/>
            <p:cNvSpPr/>
            <p:nvPr/>
          </p:nvSpPr>
          <p:spPr>
            <a:xfrm rot="10800000">
              <a:off x="5030435" y="1277560"/>
              <a:ext cx="374427" cy="369769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" name="Google Shape;163;p5"/>
            <p:cNvSpPr/>
            <p:nvPr/>
          </p:nvSpPr>
          <p:spPr>
            <a:xfrm rot="10800000">
              <a:off x="4670801" y="917877"/>
              <a:ext cx="374427" cy="36730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7" y="115"/>
                    <a:pt x="115" y="1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" name="Google Shape;164;p5"/>
            <p:cNvSpPr/>
            <p:nvPr/>
          </p:nvSpPr>
          <p:spPr>
            <a:xfrm rot="10800000">
              <a:off x="4308653" y="560758"/>
              <a:ext cx="374427" cy="36730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" name="Google Shape;165;p5"/>
            <p:cNvSpPr/>
            <p:nvPr/>
          </p:nvSpPr>
          <p:spPr>
            <a:xfrm rot="10800000">
              <a:off x="3951535" y="201125"/>
              <a:ext cx="374427" cy="36730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5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5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" name="Google Shape;166;p5"/>
            <p:cNvSpPr/>
            <p:nvPr/>
          </p:nvSpPr>
          <p:spPr>
            <a:xfrm rot="10800000">
              <a:off x="3591902" y="-160646"/>
              <a:ext cx="374427" cy="371956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" name="Google Shape;167;p5"/>
            <p:cNvSpPr/>
            <p:nvPr/>
          </p:nvSpPr>
          <p:spPr>
            <a:xfrm rot="10800000">
              <a:off x="3234783" y="-518091"/>
              <a:ext cx="374427" cy="369769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" name="Google Shape;168;p5"/>
            <p:cNvSpPr/>
            <p:nvPr/>
          </p:nvSpPr>
          <p:spPr>
            <a:xfrm rot="10800000">
              <a:off x="5118457" y="1186973"/>
              <a:ext cx="374427" cy="36730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" name="Google Shape;169;p5"/>
            <p:cNvSpPr/>
            <p:nvPr/>
          </p:nvSpPr>
          <p:spPr>
            <a:xfrm rot="10800000">
              <a:off x="4761338" y="827685"/>
              <a:ext cx="374427" cy="369473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" name="Google Shape;170;p5"/>
            <p:cNvSpPr/>
            <p:nvPr/>
          </p:nvSpPr>
          <p:spPr>
            <a:xfrm rot="10800000">
              <a:off x="4401705" y="467756"/>
              <a:ext cx="374427" cy="369769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7" y="116"/>
                    <a:pt x="115" y="1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" name="Google Shape;171;p5"/>
            <p:cNvSpPr/>
            <p:nvPr/>
          </p:nvSpPr>
          <p:spPr>
            <a:xfrm rot="10800000">
              <a:off x="4041764" y="108450"/>
              <a:ext cx="372220" cy="371956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" name="Google Shape;172;p5"/>
            <p:cNvSpPr/>
            <p:nvPr/>
          </p:nvSpPr>
          <p:spPr>
            <a:xfrm rot="10800000">
              <a:off x="3682439" y="-249045"/>
              <a:ext cx="374427" cy="36730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Google Shape;173;p5"/>
            <p:cNvSpPr/>
            <p:nvPr/>
          </p:nvSpPr>
          <p:spPr>
            <a:xfrm rot="10800000">
              <a:off x="3325013" y="-608678"/>
              <a:ext cx="372220" cy="36730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4" name="Google Shape;174;p5"/>
          <p:cNvGrpSpPr/>
          <p:nvPr/>
        </p:nvGrpSpPr>
        <p:grpSpPr>
          <a:xfrm>
            <a:off x="713215" y="4563555"/>
            <a:ext cx="854919" cy="80871"/>
            <a:chOff x="1528400" y="4392825"/>
            <a:chExt cx="1959475" cy="185400"/>
          </a:xfrm>
        </p:grpSpPr>
        <p:sp>
          <p:nvSpPr>
            <p:cNvPr id="175" name="Google Shape;175;p5"/>
            <p:cNvSpPr/>
            <p:nvPr/>
          </p:nvSpPr>
          <p:spPr>
            <a:xfrm>
              <a:off x="1528400" y="4392825"/>
              <a:ext cx="185400" cy="1854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76" name="Google Shape;176;p5"/>
            <p:cNvSpPr/>
            <p:nvPr/>
          </p:nvSpPr>
          <p:spPr>
            <a:xfrm>
              <a:off x="1883215" y="4392825"/>
              <a:ext cx="185400" cy="1854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77" name="Google Shape;177;p5"/>
            <p:cNvSpPr/>
            <p:nvPr/>
          </p:nvSpPr>
          <p:spPr>
            <a:xfrm>
              <a:off x="2238030" y="4392825"/>
              <a:ext cx="185400" cy="1854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78" name="Google Shape;178;p5"/>
            <p:cNvSpPr/>
            <p:nvPr/>
          </p:nvSpPr>
          <p:spPr>
            <a:xfrm>
              <a:off x="2592845" y="4392825"/>
              <a:ext cx="185400" cy="1854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79" name="Google Shape;179;p5"/>
            <p:cNvSpPr/>
            <p:nvPr/>
          </p:nvSpPr>
          <p:spPr>
            <a:xfrm>
              <a:off x="2947660" y="4392825"/>
              <a:ext cx="185400" cy="1854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80" name="Google Shape;180;p5"/>
            <p:cNvSpPr/>
            <p:nvPr/>
          </p:nvSpPr>
          <p:spPr>
            <a:xfrm>
              <a:off x="3302475" y="4392825"/>
              <a:ext cx="185400" cy="1854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181" name="Google Shape;181;p5"/>
          <p:cNvSpPr/>
          <p:nvPr/>
        </p:nvSpPr>
        <p:spPr>
          <a:xfrm>
            <a:off x="5494300" y="-1566450"/>
            <a:ext cx="2008925" cy="2011474"/>
          </a:xfrm>
          <a:custGeom>
            <a:avLst/>
            <a:gdLst/>
            <a:ahLst/>
            <a:cxnLst/>
            <a:rect l="l" t="t" r="r" b="b"/>
            <a:pathLst>
              <a:path w="785" h="786" extrusionOk="0">
                <a:moveTo>
                  <a:pt x="393" y="786"/>
                </a:moveTo>
                <a:cubicBezTo>
                  <a:pt x="176" y="786"/>
                  <a:pt x="0" y="609"/>
                  <a:pt x="0" y="393"/>
                </a:cubicBezTo>
                <a:cubicBezTo>
                  <a:pt x="0" y="176"/>
                  <a:pt x="176" y="0"/>
                  <a:pt x="393" y="0"/>
                </a:cubicBezTo>
                <a:cubicBezTo>
                  <a:pt x="609" y="0"/>
                  <a:pt x="785" y="176"/>
                  <a:pt x="785" y="393"/>
                </a:cubicBezTo>
                <a:cubicBezTo>
                  <a:pt x="785" y="609"/>
                  <a:pt x="609" y="786"/>
                  <a:pt x="393" y="786"/>
                </a:cubicBezTo>
                <a:close/>
                <a:moveTo>
                  <a:pt x="393" y="4"/>
                </a:moveTo>
                <a:cubicBezTo>
                  <a:pt x="178" y="4"/>
                  <a:pt x="4" y="178"/>
                  <a:pt x="4" y="393"/>
                </a:cubicBezTo>
                <a:cubicBezTo>
                  <a:pt x="4" y="607"/>
                  <a:pt x="178" y="782"/>
                  <a:pt x="393" y="782"/>
                </a:cubicBezTo>
                <a:cubicBezTo>
                  <a:pt x="607" y="782"/>
                  <a:pt x="781" y="607"/>
                  <a:pt x="781" y="393"/>
                </a:cubicBezTo>
                <a:cubicBezTo>
                  <a:pt x="781" y="178"/>
                  <a:pt x="607" y="4"/>
                  <a:pt x="393" y="4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673231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184" name="Google Shape;184;p6"/>
          <p:cNvGrpSpPr/>
          <p:nvPr/>
        </p:nvGrpSpPr>
        <p:grpSpPr>
          <a:xfrm>
            <a:off x="7040833" y="-849097"/>
            <a:ext cx="1872288" cy="1866825"/>
            <a:chOff x="3051194" y="-608678"/>
            <a:chExt cx="2441690" cy="2434566"/>
          </a:xfrm>
        </p:grpSpPr>
        <p:sp>
          <p:nvSpPr>
            <p:cNvPr id="185" name="Google Shape;185;p6"/>
            <p:cNvSpPr/>
            <p:nvPr/>
          </p:nvSpPr>
          <p:spPr>
            <a:xfrm rot="10800000">
              <a:off x="4846846" y="1458584"/>
              <a:ext cx="374427" cy="36730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5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5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Google Shape;186;p6"/>
            <p:cNvSpPr/>
            <p:nvPr/>
          </p:nvSpPr>
          <p:spPr>
            <a:xfrm rot="10800000">
              <a:off x="4489727" y="1096813"/>
              <a:ext cx="374427" cy="371956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" name="Google Shape;187;p6"/>
            <p:cNvSpPr/>
            <p:nvPr/>
          </p:nvSpPr>
          <p:spPr>
            <a:xfrm rot="10800000">
              <a:off x="4130094" y="739368"/>
              <a:ext cx="374427" cy="369769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Google Shape;188;p6"/>
            <p:cNvSpPr/>
            <p:nvPr/>
          </p:nvSpPr>
          <p:spPr>
            <a:xfrm rot="10800000">
              <a:off x="3772976" y="380030"/>
              <a:ext cx="374427" cy="369473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189;p6"/>
            <p:cNvSpPr/>
            <p:nvPr/>
          </p:nvSpPr>
          <p:spPr>
            <a:xfrm rot="10800000">
              <a:off x="3410828" y="22566"/>
              <a:ext cx="374427" cy="36730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3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190;p6"/>
            <p:cNvSpPr/>
            <p:nvPr/>
          </p:nvSpPr>
          <p:spPr>
            <a:xfrm rot="10800000">
              <a:off x="3051194" y="-336722"/>
              <a:ext cx="374427" cy="369473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Google Shape;191;p6"/>
            <p:cNvSpPr/>
            <p:nvPr/>
          </p:nvSpPr>
          <p:spPr>
            <a:xfrm rot="10800000">
              <a:off x="4937383" y="1365909"/>
              <a:ext cx="374427" cy="371956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3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" name="Google Shape;192;p6"/>
            <p:cNvSpPr/>
            <p:nvPr/>
          </p:nvSpPr>
          <p:spPr>
            <a:xfrm rot="10800000">
              <a:off x="4577749" y="1008464"/>
              <a:ext cx="374427" cy="369769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193;p6"/>
            <p:cNvSpPr/>
            <p:nvPr/>
          </p:nvSpPr>
          <p:spPr>
            <a:xfrm rot="10800000">
              <a:off x="4220631" y="649126"/>
              <a:ext cx="374427" cy="369473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Google Shape;194;p6"/>
            <p:cNvSpPr/>
            <p:nvPr/>
          </p:nvSpPr>
          <p:spPr>
            <a:xfrm rot="10800000">
              <a:off x="3860998" y="291662"/>
              <a:ext cx="374427" cy="36730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195;p6"/>
            <p:cNvSpPr/>
            <p:nvPr/>
          </p:nvSpPr>
          <p:spPr>
            <a:xfrm rot="10800000">
              <a:off x="3503880" y="-67971"/>
              <a:ext cx="374427" cy="36730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5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5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196;p6"/>
            <p:cNvSpPr/>
            <p:nvPr/>
          </p:nvSpPr>
          <p:spPr>
            <a:xfrm rot="10800000">
              <a:off x="3144203" y="-429742"/>
              <a:ext cx="371956" cy="371956"/>
            </a:xfrm>
            <a:custGeom>
              <a:avLst/>
              <a:gdLst/>
              <a:ahLst/>
              <a:cxnLst/>
              <a:rect l="l" t="t" r="r" b="b"/>
              <a:pathLst>
                <a:path w="116" h="116" extrusionOk="0">
                  <a:moveTo>
                    <a:pt x="114" y="116"/>
                  </a:moveTo>
                  <a:cubicBezTo>
                    <a:pt x="113" y="116"/>
                    <a:pt x="112" y="115"/>
                    <a:pt x="112" y="114"/>
                  </a:cubicBezTo>
                  <a:cubicBezTo>
                    <a:pt x="112" y="4"/>
                    <a:pt x="112" y="4"/>
                    <a:pt x="11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116" y="114"/>
                    <a:pt x="116" y="114"/>
                    <a:pt x="116" y="114"/>
                  </a:cubicBezTo>
                  <a:cubicBezTo>
                    <a:pt x="116" y="115"/>
                    <a:pt x="116" y="116"/>
                    <a:pt x="114" y="1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197;p6"/>
            <p:cNvSpPr/>
            <p:nvPr/>
          </p:nvSpPr>
          <p:spPr>
            <a:xfrm rot="10800000">
              <a:off x="5030435" y="1277560"/>
              <a:ext cx="374427" cy="369769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198;p6"/>
            <p:cNvSpPr/>
            <p:nvPr/>
          </p:nvSpPr>
          <p:spPr>
            <a:xfrm rot="10800000">
              <a:off x="4670801" y="917877"/>
              <a:ext cx="374427" cy="36730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7" y="115"/>
                    <a:pt x="115" y="1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" name="Google Shape;199;p6"/>
            <p:cNvSpPr/>
            <p:nvPr/>
          </p:nvSpPr>
          <p:spPr>
            <a:xfrm rot="10800000">
              <a:off x="4308653" y="560758"/>
              <a:ext cx="374427" cy="36730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200;p6"/>
            <p:cNvSpPr/>
            <p:nvPr/>
          </p:nvSpPr>
          <p:spPr>
            <a:xfrm rot="10800000">
              <a:off x="3951535" y="201125"/>
              <a:ext cx="374427" cy="36730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5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5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201;p6"/>
            <p:cNvSpPr/>
            <p:nvPr/>
          </p:nvSpPr>
          <p:spPr>
            <a:xfrm rot="10800000">
              <a:off x="3591902" y="-160646"/>
              <a:ext cx="374427" cy="371956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02;p6"/>
            <p:cNvSpPr/>
            <p:nvPr/>
          </p:nvSpPr>
          <p:spPr>
            <a:xfrm rot="10800000">
              <a:off x="3234783" y="-518091"/>
              <a:ext cx="374427" cy="369769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" name="Google Shape;203;p6"/>
            <p:cNvSpPr/>
            <p:nvPr/>
          </p:nvSpPr>
          <p:spPr>
            <a:xfrm rot="10800000">
              <a:off x="5118457" y="1186973"/>
              <a:ext cx="374427" cy="36730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" name="Google Shape;204;p6"/>
            <p:cNvSpPr/>
            <p:nvPr/>
          </p:nvSpPr>
          <p:spPr>
            <a:xfrm rot="10800000">
              <a:off x="4761338" y="827685"/>
              <a:ext cx="374427" cy="369473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" name="Google Shape;205;p6"/>
            <p:cNvSpPr/>
            <p:nvPr/>
          </p:nvSpPr>
          <p:spPr>
            <a:xfrm rot="10800000">
              <a:off x="4401705" y="467756"/>
              <a:ext cx="374427" cy="369769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7" y="116"/>
                    <a:pt x="115" y="1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" name="Google Shape;206;p6"/>
            <p:cNvSpPr/>
            <p:nvPr/>
          </p:nvSpPr>
          <p:spPr>
            <a:xfrm rot="10800000">
              <a:off x="4041764" y="108450"/>
              <a:ext cx="372220" cy="371956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" name="Google Shape;207;p6"/>
            <p:cNvSpPr/>
            <p:nvPr/>
          </p:nvSpPr>
          <p:spPr>
            <a:xfrm rot="10800000">
              <a:off x="3682439" y="-249045"/>
              <a:ext cx="374427" cy="36730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" name="Google Shape;208;p6"/>
            <p:cNvSpPr/>
            <p:nvPr/>
          </p:nvSpPr>
          <p:spPr>
            <a:xfrm rot="10800000">
              <a:off x="3325013" y="-608678"/>
              <a:ext cx="372220" cy="36730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9" name="Google Shape;209;p6"/>
          <p:cNvGrpSpPr/>
          <p:nvPr/>
        </p:nvGrpSpPr>
        <p:grpSpPr>
          <a:xfrm>
            <a:off x="239275" y="4818545"/>
            <a:ext cx="1237444" cy="142871"/>
            <a:chOff x="2103451" y="4214000"/>
            <a:chExt cx="769938" cy="88900"/>
          </a:xfrm>
        </p:grpSpPr>
        <p:sp>
          <p:nvSpPr>
            <p:cNvPr id="210" name="Google Shape;210;p6"/>
            <p:cNvSpPr/>
            <p:nvPr/>
          </p:nvSpPr>
          <p:spPr>
            <a:xfrm>
              <a:off x="2103451" y="4214000"/>
              <a:ext cx="111125" cy="88900"/>
            </a:xfrm>
            <a:custGeom>
              <a:avLst/>
              <a:gdLst/>
              <a:ahLst/>
              <a:cxnLst/>
              <a:rect l="l" t="t" r="r" b="b"/>
              <a:pathLst>
                <a:path w="70" h="56" extrusionOk="0">
                  <a:moveTo>
                    <a:pt x="70" y="56"/>
                  </a:moveTo>
                  <a:lnTo>
                    <a:pt x="0" y="56"/>
                  </a:lnTo>
                  <a:lnTo>
                    <a:pt x="36" y="0"/>
                  </a:lnTo>
                  <a:lnTo>
                    <a:pt x="70" y="5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" name="Google Shape;211;p6"/>
            <p:cNvSpPr/>
            <p:nvPr/>
          </p:nvSpPr>
          <p:spPr>
            <a:xfrm>
              <a:off x="2268551" y="4214000"/>
              <a:ext cx="111125" cy="88900"/>
            </a:xfrm>
            <a:custGeom>
              <a:avLst/>
              <a:gdLst/>
              <a:ahLst/>
              <a:cxnLst/>
              <a:rect l="l" t="t" r="r" b="b"/>
              <a:pathLst>
                <a:path w="70" h="56" extrusionOk="0">
                  <a:moveTo>
                    <a:pt x="70" y="56"/>
                  </a:moveTo>
                  <a:lnTo>
                    <a:pt x="0" y="56"/>
                  </a:lnTo>
                  <a:lnTo>
                    <a:pt x="35" y="0"/>
                  </a:lnTo>
                  <a:lnTo>
                    <a:pt x="70" y="5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" name="Google Shape;212;p6"/>
            <p:cNvSpPr/>
            <p:nvPr/>
          </p:nvSpPr>
          <p:spPr>
            <a:xfrm>
              <a:off x="2432063" y="4214000"/>
              <a:ext cx="111125" cy="88900"/>
            </a:xfrm>
            <a:custGeom>
              <a:avLst/>
              <a:gdLst/>
              <a:ahLst/>
              <a:cxnLst/>
              <a:rect l="l" t="t" r="r" b="b"/>
              <a:pathLst>
                <a:path w="70" h="56" extrusionOk="0">
                  <a:moveTo>
                    <a:pt x="70" y="56"/>
                  </a:moveTo>
                  <a:lnTo>
                    <a:pt x="0" y="56"/>
                  </a:lnTo>
                  <a:lnTo>
                    <a:pt x="36" y="0"/>
                  </a:lnTo>
                  <a:lnTo>
                    <a:pt x="70" y="5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" name="Google Shape;213;p6"/>
            <p:cNvSpPr/>
            <p:nvPr/>
          </p:nvSpPr>
          <p:spPr>
            <a:xfrm>
              <a:off x="2598751" y="4214000"/>
              <a:ext cx="111125" cy="88900"/>
            </a:xfrm>
            <a:custGeom>
              <a:avLst/>
              <a:gdLst/>
              <a:ahLst/>
              <a:cxnLst/>
              <a:rect l="l" t="t" r="r" b="b"/>
              <a:pathLst>
                <a:path w="70" h="56" extrusionOk="0">
                  <a:moveTo>
                    <a:pt x="70" y="56"/>
                  </a:moveTo>
                  <a:lnTo>
                    <a:pt x="0" y="56"/>
                  </a:lnTo>
                  <a:lnTo>
                    <a:pt x="34" y="0"/>
                  </a:lnTo>
                  <a:lnTo>
                    <a:pt x="70" y="5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" name="Google Shape;214;p6"/>
            <p:cNvSpPr/>
            <p:nvPr/>
          </p:nvSpPr>
          <p:spPr>
            <a:xfrm>
              <a:off x="2762263" y="4214000"/>
              <a:ext cx="111125" cy="88900"/>
            </a:xfrm>
            <a:custGeom>
              <a:avLst/>
              <a:gdLst/>
              <a:ahLst/>
              <a:cxnLst/>
              <a:rect l="l" t="t" r="r" b="b"/>
              <a:pathLst>
                <a:path w="70" h="56" extrusionOk="0">
                  <a:moveTo>
                    <a:pt x="70" y="56"/>
                  </a:moveTo>
                  <a:lnTo>
                    <a:pt x="0" y="56"/>
                  </a:lnTo>
                  <a:lnTo>
                    <a:pt x="35" y="0"/>
                  </a:lnTo>
                  <a:lnTo>
                    <a:pt x="70" y="5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5" name="Google Shape;215;p6"/>
          <p:cNvGrpSpPr/>
          <p:nvPr/>
        </p:nvGrpSpPr>
        <p:grpSpPr>
          <a:xfrm rot="-5400000">
            <a:off x="8368052" y="3596255"/>
            <a:ext cx="854919" cy="80871"/>
            <a:chOff x="1528400" y="4392825"/>
            <a:chExt cx="1959475" cy="185400"/>
          </a:xfrm>
        </p:grpSpPr>
        <p:sp>
          <p:nvSpPr>
            <p:cNvPr id="216" name="Google Shape;216;p6"/>
            <p:cNvSpPr/>
            <p:nvPr/>
          </p:nvSpPr>
          <p:spPr>
            <a:xfrm>
              <a:off x="1528400" y="4392825"/>
              <a:ext cx="185400" cy="18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17" name="Google Shape;217;p6"/>
            <p:cNvSpPr/>
            <p:nvPr/>
          </p:nvSpPr>
          <p:spPr>
            <a:xfrm>
              <a:off x="1883215" y="4392825"/>
              <a:ext cx="185400" cy="18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18" name="Google Shape;218;p6"/>
            <p:cNvSpPr/>
            <p:nvPr/>
          </p:nvSpPr>
          <p:spPr>
            <a:xfrm>
              <a:off x="2238030" y="4392825"/>
              <a:ext cx="185400" cy="18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19" name="Google Shape;219;p6"/>
            <p:cNvSpPr/>
            <p:nvPr/>
          </p:nvSpPr>
          <p:spPr>
            <a:xfrm>
              <a:off x="2592845" y="4392825"/>
              <a:ext cx="185400" cy="18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20" name="Google Shape;220;p6"/>
            <p:cNvSpPr/>
            <p:nvPr/>
          </p:nvSpPr>
          <p:spPr>
            <a:xfrm>
              <a:off x="2947660" y="4392825"/>
              <a:ext cx="185400" cy="18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21" name="Google Shape;221;p6"/>
            <p:cNvSpPr/>
            <p:nvPr/>
          </p:nvSpPr>
          <p:spPr>
            <a:xfrm>
              <a:off x="3302475" y="4392825"/>
              <a:ext cx="185400" cy="18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CF8FE2DD-538C-7233-D5F8-37F8121C5A6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1" b="89844" l="20247" r="91211">
                        <a14:foregroundMark x1="24116" y1="40630" x2="23112" y2="43457"/>
                        <a14:foregroundMark x1="23112" y1="43457" x2="25800" y2="64087"/>
                        <a14:foregroundMark x1="33524" y1="58280" x2="38276" y2="54123"/>
                        <a14:foregroundMark x1="33046" y1="33553" x2="30290" y2="24692"/>
                        <a14:foregroundMark x1="37954" y1="49334" x2="34787" y2="39150"/>
                        <a14:foregroundMark x1="32441" y1="68524" x2="34993" y2="69016"/>
                        <a14:foregroundMark x1="46105" y1="45919" x2="44987" y2="47070"/>
                        <a14:foregroundMark x1="51302" y1="43652" x2="51302" y2="53125"/>
                        <a14:foregroundMark x1="51302" y1="50391" x2="51302" y2="48730"/>
                        <a14:foregroundMark x1="56045" y1="39632" x2="57152" y2="48381"/>
                        <a14:foregroundMark x1="59505" y1="41699" x2="59635" y2="53125"/>
                        <a14:foregroundMark x1="71419" y1="52661" x2="71549" y2="53418"/>
                        <a14:foregroundMark x1="77344" y1="41504" x2="80765" y2="41030"/>
                        <a14:foregroundMark x1="86979" y1="40918" x2="83789" y2="45898"/>
                        <a14:foregroundMark x1="30319" y1="69330" x2="31836" y2="69824"/>
                        <a14:foregroundMark x1="22526" y1="44629" x2="21940" y2="45508"/>
                        <a14:foregroundMark x1="22786" y1="44922" x2="20833" y2="50488"/>
                        <a14:foregroundMark x1="56676" y1="52615" x2="56966" y2="49707"/>
                        <a14:foregroundMark x1="56380" y1="50293" x2="56966" y2="53223"/>
                        <a14:foregroundMark x1="69987" y1="52246" x2="71745" y2="52344"/>
                        <a14:foregroundMark x1="70182" y1="51563" x2="71615" y2="51953"/>
                        <a14:foregroundMark x1="70508" y1="52344" x2="71940" y2="52246"/>
                        <a14:foregroundMark x1="69661" y1="51270" x2="71745" y2="52051"/>
                        <a14:foregroundMark x1="23954" y1="66574" x2="24740" y2="67676"/>
                        <a14:foregroundMark x1="25130" y1="61914" x2="28565" y2="65865"/>
                        <a14:foregroundMark x1="32943" y1="56934" x2="33659" y2="58887"/>
                        <a14:foregroundMark x1="38634" y1="53374" x2="38477" y2="54199"/>
                        <a14:foregroundMark x1="35091" y1="39453" x2="34831" y2="39453"/>
                        <a14:foregroundMark x1="21029" y1="50781" x2="21029" y2="50781"/>
                        <a14:foregroundMark x1="38216" y1="52637" x2="38542" y2="52734"/>
                        <a14:foregroundMark x1="80404" y1="41016" x2="81055" y2="41406"/>
                        <a14:foregroundMark x1="48568" y1="57813" x2="47526" y2="57813"/>
                        <a14:foregroundMark x1="46094" y1="62109" x2="45345" y2="64960"/>
                        <a14:foregroundMark x1="50977" y1="63086" x2="50651" y2="66406"/>
                        <a14:backgroundMark x1="28451" y1="53711" x2="30273" y2="61523"/>
                        <a14:backgroundMark x1="29753" y1="58984" x2="31576" y2="65137"/>
                        <a14:backgroundMark x1="29753" y1="60742" x2="29753" y2="62598"/>
                        <a14:backgroundMark x1="28451" y1="60742" x2="28971" y2="63770"/>
                        <a14:backgroundMark x1="31445" y1="59863" x2="32878" y2="60742"/>
                        <a14:backgroundMark x1="34570" y1="34766" x2="34392" y2="37804"/>
                        <a14:backgroundMark x1="24935" y1="27832" x2="28451" y2="30078"/>
                        <a14:backgroundMark x1="27669" y1="30078" x2="24935" y2="35840"/>
                        <a14:backgroundMark x1="27865" y1="25293" x2="29362" y2="26953"/>
                        <a14:backgroundMark x1="28646" y1="29199" x2="28646" y2="25586"/>
                        <a14:backgroundMark x1="46484" y1="45117" x2="47786" y2="45117"/>
                        <a14:backgroundMark x1="70443" y1="46777" x2="71745" y2="46191"/>
                        <a14:backgroundMark x1="71159" y1="43652" x2="71549" y2="50391"/>
                        <a14:backgroundMark x1="49089" y1="59570" x2="49089" y2="64551"/>
                        <a14:backgroundMark x1="47591" y1="60156" x2="48349" y2="59182"/>
                        <a14:backgroundMark x1="51302" y1="58496" x2="48776" y2="58304"/>
                        <a14:backgroundMark x1="47331" y1="60352" x2="46847" y2="59444"/>
                        <a14:backgroundMark x1="37240" y1="69922" x2="37174" y2="68848"/>
                        <a14:backgroundMark x1="25781" y1="35254" x2="23633" y2="39453"/>
                        <a14:backgroundMark x1="28320" y1="26172" x2="28190" y2="29590"/>
                        <a14:backgroundMark x1="28320" y1="24121" x2="29036" y2="27246"/>
                        <a14:backgroundMark x1="30143" y1="22461" x2="30729" y2="24414"/>
                        <a14:backgroundMark x1="70964" y1="43066" x2="70247" y2="47754"/>
                        <a14:backgroundMark x1="70833" y1="42773" x2="69922" y2="47461"/>
                        <a14:backgroundMark x1="86068" y1="45801" x2="85612" y2="47363"/>
                        <a14:backgroundMark x1="45247" y1="44141" x2="48307" y2="45020"/>
                        <a14:backgroundMark x1="54948" y1="38184" x2="56445" y2="38867"/>
                        <a14:backgroundMark x1="58268" y1="49512" x2="57617" y2="52539"/>
                        <a14:backgroundMark x1="58008" y1="50684" x2="57732" y2="51274"/>
                        <a14:backgroundMark x1="58073" y1="49414" x2="57479" y2="50008"/>
                        <a14:backgroundMark x1="57487" y1="55762" x2="56771" y2="54199"/>
                        <a14:backgroundMark x1="57031" y1="54004" x2="56380" y2="53809"/>
                        <a14:backgroundMark x1="71094" y1="42871" x2="69987" y2="46777"/>
                        <a14:backgroundMark x1="70573" y1="42773" x2="69661" y2="43164"/>
                        <a14:backgroundMark x1="71549" y1="48535" x2="70999" y2="50260"/>
                        <a14:backgroundMark x1="70703" y1="49121" x2="70775" y2="50111"/>
                        <a14:backgroundMark x1="20216" y1="50781" x2="19792" y2="56641"/>
                        <a14:backgroundMark x1="20378" y1="48535" x2="20216" y2="50781"/>
                        <a14:backgroundMark x1="24089" y1="37988" x2="24023" y2="40625"/>
                        <a14:backgroundMark x1="34310" y1="33301" x2="33594" y2="35938"/>
                        <a14:backgroundMark x1="39438" y1="50887" x2="38943" y2="52918"/>
                        <a14:backgroundMark x1="38086" y1="65430" x2="35807" y2="69824"/>
                        <a14:backgroundMark x1="38477" y1="64551" x2="36784" y2="65039"/>
                        <a14:backgroundMark x1="31315" y1="58887" x2="32343" y2="58742"/>
                        <a14:backgroundMark x1="28711" y1="62012" x2="27971" y2="63121"/>
                        <a14:backgroundMark x1="20964" y1="66992" x2="22982" y2="67285"/>
                        <a14:backgroundMark x1="26671" y1="66650" x2="25473" y2="66774"/>
                        <a14:backgroundMark x1="31836" y1="66113" x2="30048" y2="66299"/>
                        <a14:backgroundMark x1="29594" y1="67296" x2="32161" y2="68066"/>
                        <a14:backgroundMark x1="26302" y1="66309" x2="26763" y2="66447"/>
                        <a14:backgroundMark x1="31510" y1="67480" x2="32487" y2="68457"/>
                        <a14:backgroundMark x1="30013" y1="68555" x2="29095" y2="68391"/>
                        <a14:backgroundMark x1="21745" y1="63281" x2="24284" y2="66113"/>
                        <a14:backgroundMark x1="26237" y1="66797" x2="30143" y2="67773"/>
                        <a14:backgroundMark x1="38997" y1="52637" x2="38867" y2="53223"/>
                        <a14:backgroundMark x1="39388" y1="52441" x2="38802" y2="53223"/>
                        <a14:backgroundMark x1="39583" y1="52930" x2="38802" y2="53320"/>
                        <a14:backgroundMark x1="39063" y1="49512" x2="38752" y2="51533"/>
                        <a14:backgroundMark x1="81836" y1="40723" x2="81315" y2="40723"/>
                        <a14:backgroundMark x1="82422" y1="40332" x2="82265" y2="40434"/>
                        <a14:backgroundMark x1="46354" y1="64258" x2="46549" y2="64844"/>
                        <a14:backgroundMark x1="45768" y1="59570" x2="45768" y2="58594"/>
                        <a14:backgroundMark x1="47070" y1="58887" x2="45443" y2="58594"/>
                        <a14:backgroundMark x1="47201" y1="58594" x2="46549" y2="58594"/>
                        <a14:backgroundMark x1="48112" y1="58691" x2="46680" y2="58691"/>
                      </a14:backgroundRemoval>
                    </a14:imgEffect>
                  </a14:imgLayer>
                </a14:imgProps>
              </a:ext>
            </a:extLst>
          </a:blip>
          <a:srcRect l="12276"/>
          <a:stretch>
            <a:fillRect/>
          </a:stretch>
        </p:blipFill>
        <p:spPr>
          <a:xfrm>
            <a:off x="6873801" y="-91564"/>
            <a:ext cx="1412144" cy="1073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08319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p1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940" name="Google Shape;940;p18"/>
          <p:cNvSpPr txBox="1">
            <a:spLocks noGrp="1"/>
          </p:cNvSpPr>
          <p:nvPr>
            <p:ph type="subTitle" idx="1"/>
          </p:nvPr>
        </p:nvSpPr>
        <p:spPr>
          <a:xfrm>
            <a:off x="864783" y="2545725"/>
            <a:ext cx="2218800" cy="175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latin typeface="Be Vietnam Pro" pitchFamily="2" charset="0"/>
                <a:ea typeface="Be Vietnam Pro" pitchFamily="2" charset="0"/>
                <a:cs typeface="Hind"/>
                <a:sym typeface="Hi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941" name="Google Shape;941;p18"/>
          <p:cNvSpPr txBox="1">
            <a:spLocks noGrp="1"/>
          </p:cNvSpPr>
          <p:nvPr>
            <p:ph type="subTitle" idx="2"/>
          </p:nvPr>
        </p:nvSpPr>
        <p:spPr>
          <a:xfrm>
            <a:off x="3462597" y="2545725"/>
            <a:ext cx="2218800" cy="175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latin typeface="Be Vietnam Pro" pitchFamily="2" charset="0"/>
                <a:ea typeface="Be Vietnam Pro" pitchFamily="2" charset="0"/>
                <a:cs typeface="Hind"/>
                <a:sym typeface="Hi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942" name="Google Shape;942;p18"/>
          <p:cNvSpPr txBox="1">
            <a:spLocks noGrp="1"/>
          </p:cNvSpPr>
          <p:nvPr>
            <p:ph type="subTitle" idx="3"/>
          </p:nvPr>
        </p:nvSpPr>
        <p:spPr>
          <a:xfrm>
            <a:off x="6060414" y="2545725"/>
            <a:ext cx="2218800" cy="175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latin typeface="Be Vietnam Pro" pitchFamily="2" charset="0"/>
                <a:ea typeface="Be Vietnam Pro" pitchFamily="2" charset="0"/>
                <a:cs typeface="Hind"/>
                <a:sym typeface="Hi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943" name="Google Shape;943;p18"/>
          <p:cNvSpPr txBox="1">
            <a:spLocks noGrp="1"/>
          </p:cNvSpPr>
          <p:nvPr>
            <p:ph type="subTitle" idx="4"/>
          </p:nvPr>
        </p:nvSpPr>
        <p:spPr>
          <a:xfrm>
            <a:off x="864783" y="1916275"/>
            <a:ext cx="2218800" cy="70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0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944" name="Google Shape;944;p18"/>
          <p:cNvSpPr txBox="1">
            <a:spLocks noGrp="1"/>
          </p:cNvSpPr>
          <p:nvPr>
            <p:ph type="subTitle" idx="5"/>
          </p:nvPr>
        </p:nvSpPr>
        <p:spPr>
          <a:xfrm>
            <a:off x="3462597" y="1916275"/>
            <a:ext cx="2218800" cy="70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0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945" name="Google Shape;945;p18"/>
          <p:cNvSpPr txBox="1">
            <a:spLocks noGrp="1"/>
          </p:cNvSpPr>
          <p:nvPr>
            <p:ph type="subTitle" idx="6"/>
          </p:nvPr>
        </p:nvSpPr>
        <p:spPr>
          <a:xfrm>
            <a:off x="6060414" y="1916275"/>
            <a:ext cx="2218800" cy="70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0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946" name="Google Shape;946;p18"/>
          <p:cNvSpPr/>
          <p:nvPr/>
        </p:nvSpPr>
        <p:spPr>
          <a:xfrm>
            <a:off x="7066276" y="4495050"/>
            <a:ext cx="1585775" cy="1587795"/>
          </a:xfrm>
          <a:custGeom>
            <a:avLst/>
            <a:gdLst/>
            <a:ahLst/>
            <a:cxnLst/>
            <a:rect l="l" t="t" r="r" b="b"/>
            <a:pathLst>
              <a:path w="785" h="786" extrusionOk="0">
                <a:moveTo>
                  <a:pt x="393" y="786"/>
                </a:moveTo>
                <a:cubicBezTo>
                  <a:pt x="176" y="786"/>
                  <a:pt x="0" y="609"/>
                  <a:pt x="0" y="393"/>
                </a:cubicBezTo>
                <a:cubicBezTo>
                  <a:pt x="0" y="176"/>
                  <a:pt x="176" y="0"/>
                  <a:pt x="393" y="0"/>
                </a:cubicBezTo>
                <a:cubicBezTo>
                  <a:pt x="609" y="0"/>
                  <a:pt x="785" y="176"/>
                  <a:pt x="785" y="393"/>
                </a:cubicBezTo>
                <a:cubicBezTo>
                  <a:pt x="785" y="609"/>
                  <a:pt x="609" y="786"/>
                  <a:pt x="393" y="786"/>
                </a:cubicBezTo>
                <a:close/>
                <a:moveTo>
                  <a:pt x="393" y="4"/>
                </a:moveTo>
                <a:cubicBezTo>
                  <a:pt x="178" y="4"/>
                  <a:pt x="4" y="178"/>
                  <a:pt x="4" y="393"/>
                </a:cubicBezTo>
                <a:cubicBezTo>
                  <a:pt x="4" y="607"/>
                  <a:pt x="178" y="782"/>
                  <a:pt x="393" y="782"/>
                </a:cubicBezTo>
                <a:cubicBezTo>
                  <a:pt x="607" y="782"/>
                  <a:pt x="781" y="607"/>
                  <a:pt x="781" y="393"/>
                </a:cubicBezTo>
                <a:cubicBezTo>
                  <a:pt x="781" y="178"/>
                  <a:pt x="607" y="4"/>
                  <a:pt x="393" y="4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47" name="Google Shape;947;p18"/>
          <p:cNvGrpSpPr/>
          <p:nvPr/>
        </p:nvGrpSpPr>
        <p:grpSpPr>
          <a:xfrm>
            <a:off x="276050" y="259668"/>
            <a:ext cx="8499110" cy="4344323"/>
            <a:chOff x="276050" y="259668"/>
            <a:chExt cx="8499110" cy="4344323"/>
          </a:xfrm>
        </p:grpSpPr>
        <p:grpSp>
          <p:nvGrpSpPr>
            <p:cNvPr id="948" name="Google Shape;948;p18"/>
            <p:cNvGrpSpPr/>
            <p:nvPr/>
          </p:nvGrpSpPr>
          <p:grpSpPr>
            <a:xfrm rot="5400000">
              <a:off x="8307265" y="646692"/>
              <a:ext cx="854919" cy="80871"/>
              <a:chOff x="1528400" y="4392825"/>
              <a:chExt cx="1959475" cy="185400"/>
            </a:xfrm>
          </p:grpSpPr>
          <p:sp>
            <p:nvSpPr>
              <p:cNvPr id="949" name="Google Shape;949;p18"/>
              <p:cNvSpPr/>
              <p:nvPr/>
            </p:nvSpPr>
            <p:spPr>
              <a:xfrm>
                <a:off x="1528400" y="4392825"/>
                <a:ext cx="185400" cy="1854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950" name="Google Shape;950;p18"/>
              <p:cNvSpPr/>
              <p:nvPr/>
            </p:nvSpPr>
            <p:spPr>
              <a:xfrm>
                <a:off x="1883215" y="4392825"/>
                <a:ext cx="185400" cy="1854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951" name="Google Shape;951;p18"/>
              <p:cNvSpPr/>
              <p:nvPr/>
            </p:nvSpPr>
            <p:spPr>
              <a:xfrm>
                <a:off x="2238030" y="4392825"/>
                <a:ext cx="185400" cy="1854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952" name="Google Shape;952;p18"/>
              <p:cNvSpPr/>
              <p:nvPr/>
            </p:nvSpPr>
            <p:spPr>
              <a:xfrm>
                <a:off x="2592845" y="4392825"/>
                <a:ext cx="185400" cy="1854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953" name="Google Shape;953;p18"/>
              <p:cNvSpPr/>
              <p:nvPr/>
            </p:nvSpPr>
            <p:spPr>
              <a:xfrm>
                <a:off x="2947660" y="4392825"/>
                <a:ext cx="185400" cy="1854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954" name="Google Shape;954;p18"/>
              <p:cNvSpPr/>
              <p:nvPr/>
            </p:nvSpPr>
            <p:spPr>
              <a:xfrm>
                <a:off x="3302475" y="4392825"/>
                <a:ext cx="185400" cy="1854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grpSp>
          <p:nvGrpSpPr>
            <p:cNvPr id="955" name="Google Shape;955;p18"/>
            <p:cNvGrpSpPr/>
            <p:nvPr/>
          </p:nvGrpSpPr>
          <p:grpSpPr>
            <a:xfrm>
              <a:off x="276050" y="4461120"/>
              <a:ext cx="443949" cy="142871"/>
              <a:chOff x="1514900" y="2365445"/>
              <a:chExt cx="443949" cy="142871"/>
            </a:xfrm>
          </p:grpSpPr>
          <p:sp>
            <p:nvSpPr>
              <p:cNvPr id="956" name="Google Shape;956;p18"/>
              <p:cNvSpPr/>
              <p:nvPr/>
            </p:nvSpPr>
            <p:spPr>
              <a:xfrm>
                <a:off x="1514900" y="2365445"/>
                <a:ext cx="178600" cy="142871"/>
              </a:xfrm>
              <a:custGeom>
                <a:avLst/>
                <a:gdLst/>
                <a:ahLst/>
                <a:cxnLst/>
                <a:rect l="l" t="t" r="r" b="b"/>
                <a:pathLst>
                  <a:path w="70" h="56" extrusionOk="0">
                    <a:moveTo>
                      <a:pt x="70" y="56"/>
                    </a:moveTo>
                    <a:lnTo>
                      <a:pt x="0" y="56"/>
                    </a:lnTo>
                    <a:lnTo>
                      <a:pt x="36" y="0"/>
                    </a:lnTo>
                    <a:lnTo>
                      <a:pt x="70" y="5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7" name="Google Shape;957;p18"/>
              <p:cNvSpPr/>
              <p:nvPr/>
            </p:nvSpPr>
            <p:spPr>
              <a:xfrm>
                <a:off x="1780248" y="2365445"/>
                <a:ext cx="178600" cy="142871"/>
              </a:xfrm>
              <a:custGeom>
                <a:avLst/>
                <a:gdLst/>
                <a:ahLst/>
                <a:cxnLst/>
                <a:rect l="l" t="t" r="r" b="b"/>
                <a:pathLst>
                  <a:path w="70" h="56" extrusionOk="0">
                    <a:moveTo>
                      <a:pt x="70" y="56"/>
                    </a:moveTo>
                    <a:lnTo>
                      <a:pt x="0" y="56"/>
                    </a:lnTo>
                    <a:lnTo>
                      <a:pt x="35" y="0"/>
                    </a:lnTo>
                    <a:lnTo>
                      <a:pt x="70" y="5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941523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3"/>
          <p:cNvSpPr txBox="1">
            <a:spLocks noGrp="1"/>
          </p:cNvSpPr>
          <p:nvPr>
            <p:ph type="title"/>
          </p:nvPr>
        </p:nvSpPr>
        <p:spPr>
          <a:xfrm>
            <a:off x="1264350" y="2418826"/>
            <a:ext cx="6615300" cy="83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25" name="Google Shape;125;p3"/>
          <p:cNvSpPr txBox="1">
            <a:spLocks noGrp="1"/>
          </p:cNvSpPr>
          <p:nvPr>
            <p:ph type="title" idx="2" hasCustomPrompt="1"/>
          </p:nvPr>
        </p:nvSpPr>
        <p:spPr>
          <a:xfrm>
            <a:off x="3459400" y="1813125"/>
            <a:ext cx="2225100" cy="834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9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6" name="Google Shape;126;p3"/>
          <p:cNvSpPr/>
          <p:nvPr/>
        </p:nvSpPr>
        <p:spPr>
          <a:xfrm>
            <a:off x="-424337" y="3724073"/>
            <a:ext cx="952500" cy="952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7" name="Google Shape;127;p3"/>
          <p:cNvGrpSpPr/>
          <p:nvPr/>
        </p:nvGrpSpPr>
        <p:grpSpPr>
          <a:xfrm>
            <a:off x="-740974" y="3406425"/>
            <a:ext cx="10892849" cy="3953475"/>
            <a:chOff x="-740974" y="3406425"/>
            <a:chExt cx="10892849" cy="3953475"/>
          </a:xfrm>
        </p:grpSpPr>
        <p:sp>
          <p:nvSpPr>
            <p:cNvPr id="128" name="Google Shape;128;p3"/>
            <p:cNvSpPr/>
            <p:nvPr/>
          </p:nvSpPr>
          <p:spPr>
            <a:xfrm>
              <a:off x="-740974" y="3406425"/>
              <a:ext cx="1585775" cy="1587795"/>
            </a:xfrm>
            <a:custGeom>
              <a:avLst/>
              <a:gdLst/>
              <a:ahLst/>
              <a:cxnLst/>
              <a:rect l="l" t="t" r="r" b="b"/>
              <a:pathLst>
                <a:path w="785" h="786" extrusionOk="0">
                  <a:moveTo>
                    <a:pt x="393" y="786"/>
                  </a:moveTo>
                  <a:cubicBezTo>
                    <a:pt x="176" y="786"/>
                    <a:pt x="0" y="609"/>
                    <a:pt x="0" y="393"/>
                  </a:cubicBezTo>
                  <a:cubicBezTo>
                    <a:pt x="0" y="176"/>
                    <a:pt x="176" y="0"/>
                    <a:pt x="393" y="0"/>
                  </a:cubicBezTo>
                  <a:cubicBezTo>
                    <a:pt x="609" y="0"/>
                    <a:pt x="785" y="176"/>
                    <a:pt x="785" y="393"/>
                  </a:cubicBezTo>
                  <a:cubicBezTo>
                    <a:pt x="785" y="609"/>
                    <a:pt x="609" y="786"/>
                    <a:pt x="393" y="786"/>
                  </a:cubicBezTo>
                  <a:close/>
                  <a:moveTo>
                    <a:pt x="393" y="4"/>
                  </a:moveTo>
                  <a:cubicBezTo>
                    <a:pt x="178" y="4"/>
                    <a:pt x="4" y="178"/>
                    <a:pt x="4" y="393"/>
                  </a:cubicBezTo>
                  <a:cubicBezTo>
                    <a:pt x="4" y="607"/>
                    <a:pt x="178" y="782"/>
                    <a:pt x="393" y="782"/>
                  </a:cubicBezTo>
                  <a:cubicBezTo>
                    <a:pt x="607" y="782"/>
                    <a:pt x="781" y="607"/>
                    <a:pt x="781" y="393"/>
                  </a:cubicBezTo>
                  <a:cubicBezTo>
                    <a:pt x="781" y="178"/>
                    <a:pt x="607" y="4"/>
                    <a:pt x="393" y="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" name="Google Shape;129;p3"/>
            <p:cNvSpPr/>
            <p:nvPr/>
          </p:nvSpPr>
          <p:spPr>
            <a:xfrm>
              <a:off x="6709675" y="3917700"/>
              <a:ext cx="3442200" cy="3442200"/>
            </a:xfrm>
            <a:prstGeom prst="ellipse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8"/>
          <p:cNvSpPr txBox="1">
            <a:spLocks noGrp="1"/>
          </p:cNvSpPr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252" name="Google Shape;252;p8"/>
          <p:cNvGrpSpPr/>
          <p:nvPr/>
        </p:nvGrpSpPr>
        <p:grpSpPr>
          <a:xfrm rot="5400000">
            <a:off x="-1489368" y="-1183078"/>
            <a:ext cx="4249916" cy="2447141"/>
            <a:chOff x="5319726" y="23000"/>
            <a:chExt cx="2682689" cy="1544717"/>
          </a:xfrm>
        </p:grpSpPr>
        <p:sp>
          <p:nvSpPr>
            <p:cNvPr id="253" name="Google Shape;253;p8"/>
            <p:cNvSpPr/>
            <p:nvPr/>
          </p:nvSpPr>
          <p:spPr>
            <a:xfrm>
              <a:off x="6632588" y="23000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5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5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" name="Google Shape;254;p8"/>
            <p:cNvSpPr/>
            <p:nvPr/>
          </p:nvSpPr>
          <p:spPr>
            <a:xfrm>
              <a:off x="6858013" y="248425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" name="Google Shape;255;p8"/>
            <p:cNvSpPr/>
            <p:nvPr/>
          </p:nvSpPr>
          <p:spPr>
            <a:xfrm>
              <a:off x="7085026" y="475438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" name="Google Shape;256;p8"/>
            <p:cNvSpPr/>
            <p:nvPr/>
          </p:nvSpPr>
          <p:spPr>
            <a:xfrm>
              <a:off x="7310451" y="702450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" name="Google Shape;257;p8"/>
            <p:cNvSpPr/>
            <p:nvPr/>
          </p:nvSpPr>
          <p:spPr>
            <a:xfrm>
              <a:off x="7539051" y="92946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3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" name="Google Shape;258;p8"/>
            <p:cNvSpPr/>
            <p:nvPr/>
          </p:nvSpPr>
          <p:spPr>
            <a:xfrm>
              <a:off x="7766063" y="1154888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" name="Google Shape;259;p8"/>
            <p:cNvSpPr/>
            <p:nvPr/>
          </p:nvSpPr>
          <p:spPr>
            <a:xfrm>
              <a:off x="6575438" y="78563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3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" name="Google Shape;260;p8"/>
            <p:cNvSpPr/>
            <p:nvPr/>
          </p:nvSpPr>
          <p:spPr>
            <a:xfrm>
              <a:off x="6802451" y="305575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" name="Google Shape;261;p8"/>
            <p:cNvSpPr/>
            <p:nvPr/>
          </p:nvSpPr>
          <p:spPr>
            <a:xfrm>
              <a:off x="7027876" y="532588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" name="Google Shape;262;p8"/>
            <p:cNvSpPr/>
            <p:nvPr/>
          </p:nvSpPr>
          <p:spPr>
            <a:xfrm>
              <a:off x="7254888" y="759600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" name="Google Shape;263;p8"/>
            <p:cNvSpPr/>
            <p:nvPr/>
          </p:nvSpPr>
          <p:spPr>
            <a:xfrm>
              <a:off x="7480313" y="98661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5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5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" name="Google Shape;264;p8"/>
            <p:cNvSpPr/>
            <p:nvPr/>
          </p:nvSpPr>
          <p:spPr>
            <a:xfrm>
              <a:off x="7708913" y="1212038"/>
              <a:ext cx="234791" cy="234791"/>
            </a:xfrm>
            <a:custGeom>
              <a:avLst/>
              <a:gdLst/>
              <a:ahLst/>
              <a:cxnLst/>
              <a:rect l="l" t="t" r="r" b="b"/>
              <a:pathLst>
                <a:path w="116" h="116" extrusionOk="0">
                  <a:moveTo>
                    <a:pt x="114" y="116"/>
                  </a:moveTo>
                  <a:cubicBezTo>
                    <a:pt x="113" y="116"/>
                    <a:pt x="112" y="115"/>
                    <a:pt x="112" y="114"/>
                  </a:cubicBezTo>
                  <a:cubicBezTo>
                    <a:pt x="112" y="4"/>
                    <a:pt x="112" y="4"/>
                    <a:pt x="11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116" y="114"/>
                    <a:pt x="116" y="114"/>
                    <a:pt x="116" y="114"/>
                  </a:cubicBezTo>
                  <a:cubicBezTo>
                    <a:pt x="116" y="115"/>
                    <a:pt x="116" y="116"/>
                    <a:pt x="114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" name="Google Shape;265;p8"/>
            <p:cNvSpPr/>
            <p:nvPr/>
          </p:nvSpPr>
          <p:spPr>
            <a:xfrm>
              <a:off x="6516701" y="135713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" name="Google Shape;266;p8"/>
            <p:cNvSpPr/>
            <p:nvPr/>
          </p:nvSpPr>
          <p:spPr>
            <a:xfrm>
              <a:off x="6743713" y="36431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7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" name="Google Shape;267;p8"/>
            <p:cNvSpPr/>
            <p:nvPr/>
          </p:nvSpPr>
          <p:spPr>
            <a:xfrm>
              <a:off x="6972313" y="589738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" name="Google Shape;268;p8"/>
            <p:cNvSpPr/>
            <p:nvPr/>
          </p:nvSpPr>
          <p:spPr>
            <a:xfrm>
              <a:off x="7197738" y="816750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5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5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" name="Google Shape;269;p8"/>
            <p:cNvSpPr/>
            <p:nvPr/>
          </p:nvSpPr>
          <p:spPr>
            <a:xfrm>
              <a:off x="7424751" y="1042175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" name="Google Shape;270;p8"/>
            <p:cNvSpPr/>
            <p:nvPr/>
          </p:nvSpPr>
          <p:spPr>
            <a:xfrm>
              <a:off x="7650176" y="1269188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" name="Google Shape;271;p8"/>
            <p:cNvSpPr/>
            <p:nvPr/>
          </p:nvSpPr>
          <p:spPr>
            <a:xfrm>
              <a:off x="6461138" y="194450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" name="Google Shape;272;p8"/>
            <p:cNvSpPr/>
            <p:nvPr/>
          </p:nvSpPr>
          <p:spPr>
            <a:xfrm>
              <a:off x="6686563" y="419875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" name="Google Shape;273;p8"/>
            <p:cNvSpPr/>
            <p:nvPr/>
          </p:nvSpPr>
          <p:spPr>
            <a:xfrm>
              <a:off x="6913576" y="646888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7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" name="Google Shape;274;p8"/>
            <p:cNvSpPr/>
            <p:nvPr/>
          </p:nvSpPr>
          <p:spPr>
            <a:xfrm>
              <a:off x="7142176" y="872313"/>
              <a:ext cx="234958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" name="Google Shape;275;p8"/>
            <p:cNvSpPr/>
            <p:nvPr/>
          </p:nvSpPr>
          <p:spPr>
            <a:xfrm>
              <a:off x="7367601" y="110091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" name="Google Shape;276;p8"/>
            <p:cNvSpPr/>
            <p:nvPr/>
          </p:nvSpPr>
          <p:spPr>
            <a:xfrm>
              <a:off x="7594613" y="1327925"/>
              <a:ext cx="234958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" name="Google Shape;277;p8"/>
            <p:cNvSpPr/>
            <p:nvPr/>
          </p:nvSpPr>
          <p:spPr>
            <a:xfrm>
              <a:off x="6403988" y="250013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" name="Google Shape;278;p8"/>
            <p:cNvSpPr/>
            <p:nvPr/>
          </p:nvSpPr>
          <p:spPr>
            <a:xfrm>
              <a:off x="6631001" y="477025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" name="Google Shape;279;p8"/>
            <p:cNvSpPr/>
            <p:nvPr/>
          </p:nvSpPr>
          <p:spPr>
            <a:xfrm>
              <a:off x="6856426" y="702450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" name="Google Shape;280;p8"/>
            <p:cNvSpPr/>
            <p:nvPr/>
          </p:nvSpPr>
          <p:spPr>
            <a:xfrm>
              <a:off x="7083438" y="931050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" name="Google Shape;281;p8"/>
            <p:cNvSpPr/>
            <p:nvPr/>
          </p:nvSpPr>
          <p:spPr>
            <a:xfrm>
              <a:off x="7310451" y="115806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3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" name="Google Shape;282;p8"/>
            <p:cNvSpPr/>
            <p:nvPr/>
          </p:nvSpPr>
          <p:spPr>
            <a:xfrm>
              <a:off x="6346838" y="307163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3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" name="Google Shape;283;p8"/>
            <p:cNvSpPr/>
            <p:nvPr/>
          </p:nvSpPr>
          <p:spPr>
            <a:xfrm>
              <a:off x="6573851" y="532588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" name="Google Shape;284;p8"/>
            <p:cNvSpPr/>
            <p:nvPr/>
          </p:nvSpPr>
          <p:spPr>
            <a:xfrm>
              <a:off x="6800863" y="761188"/>
              <a:ext cx="234958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" name="Google Shape;285;p8"/>
            <p:cNvSpPr/>
            <p:nvPr/>
          </p:nvSpPr>
          <p:spPr>
            <a:xfrm>
              <a:off x="7026288" y="988200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" name="Google Shape;286;p8"/>
            <p:cNvSpPr/>
            <p:nvPr/>
          </p:nvSpPr>
          <p:spPr>
            <a:xfrm>
              <a:off x="7253301" y="1213625"/>
              <a:ext cx="234958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5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5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" name="Google Shape;287;p8"/>
            <p:cNvSpPr/>
            <p:nvPr/>
          </p:nvSpPr>
          <p:spPr>
            <a:xfrm>
              <a:off x="6289688" y="364313"/>
              <a:ext cx="234958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" name="Google Shape;288;p8"/>
            <p:cNvSpPr/>
            <p:nvPr/>
          </p:nvSpPr>
          <p:spPr>
            <a:xfrm>
              <a:off x="6515113" y="591325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7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" name="Google Shape;289;p8"/>
            <p:cNvSpPr/>
            <p:nvPr/>
          </p:nvSpPr>
          <p:spPr>
            <a:xfrm>
              <a:off x="6743713" y="818338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" name="Google Shape;290;p8"/>
            <p:cNvSpPr/>
            <p:nvPr/>
          </p:nvSpPr>
          <p:spPr>
            <a:xfrm>
              <a:off x="6969138" y="1043763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5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5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" name="Google Shape;291;p8"/>
            <p:cNvSpPr/>
            <p:nvPr/>
          </p:nvSpPr>
          <p:spPr>
            <a:xfrm>
              <a:off x="7196151" y="1270775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" name="Google Shape;292;p8"/>
            <p:cNvSpPr/>
            <p:nvPr/>
          </p:nvSpPr>
          <p:spPr>
            <a:xfrm>
              <a:off x="6232538" y="421463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" name="Google Shape;293;p8"/>
            <p:cNvSpPr/>
            <p:nvPr/>
          </p:nvSpPr>
          <p:spPr>
            <a:xfrm>
              <a:off x="6457963" y="648475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" name="Google Shape;294;p8"/>
            <p:cNvSpPr/>
            <p:nvPr/>
          </p:nvSpPr>
          <p:spPr>
            <a:xfrm>
              <a:off x="6684976" y="875488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7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" name="Google Shape;295;p8"/>
            <p:cNvSpPr/>
            <p:nvPr/>
          </p:nvSpPr>
          <p:spPr>
            <a:xfrm>
              <a:off x="6913576" y="1100913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" name="Google Shape;296;p8"/>
            <p:cNvSpPr/>
            <p:nvPr/>
          </p:nvSpPr>
          <p:spPr>
            <a:xfrm>
              <a:off x="7139001" y="132951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" name="Google Shape;297;p8"/>
            <p:cNvSpPr/>
            <p:nvPr/>
          </p:nvSpPr>
          <p:spPr>
            <a:xfrm>
              <a:off x="6175388" y="47861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" name="Google Shape;298;p8"/>
            <p:cNvSpPr/>
            <p:nvPr/>
          </p:nvSpPr>
          <p:spPr>
            <a:xfrm>
              <a:off x="6402401" y="705625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9" name="Google Shape;299;p8"/>
            <p:cNvSpPr/>
            <p:nvPr/>
          </p:nvSpPr>
          <p:spPr>
            <a:xfrm>
              <a:off x="6627826" y="931050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0" name="Google Shape;300;p8"/>
            <p:cNvSpPr/>
            <p:nvPr/>
          </p:nvSpPr>
          <p:spPr>
            <a:xfrm>
              <a:off x="6854838" y="1159650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1" name="Google Shape;301;p8"/>
            <p:cNvSpPr/>
            <p:nvPr/>
          </p:nvSpPr>
          <p:spPr>
            <a:xfrm>
              <a:off x="6119826" y="535763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3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" name="Google Shape;302;p8"/>
            <p:cNvSpPr/>
            <p:nvPr/>
          </p:nvSpPr>
          <p:spPr>
            <a:xfrm>
              <a:off x="6345251" y="761188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3" name="Google Shape;303;p8"/>
            <p:cNvSpPr/>
            <p:nvPr/>
          </p:nvSpPr>
          <p:spPr>
            <a:xfrm>
              <a:off x="6572263" y="989788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4" name="Google Shape;304;p8"/>
            <p:cNvSpPr/>
            <p:nvPr/>
          </p:nvSpPr>
          <p:spPr>
            <a:xfrm>
              <a:off x="6797688" y="1216800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" name="Google Shape;305;p8"/>
            <p:cNvSpPr/>
            <p:nvPr/>
          </p:nvSpPr>
          <p:spPr>
            <a:xfrm>
              <a:off x="6061088" y="591325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" name="Google Shape;306;p8"/>
            <p:cNvSpPr/>
            <p:nvPr/>
          </p:nvSpPr>
          <p:spPr>
            <a:xfrm>
              <a:off x="6286513" y="819925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7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" name="Google Shape;307;p8"/>
            <p:cNvSpPr/>
            <p:nvPr/>
          </p:nvSpPr>
          <p:spPr>
            <a:xfrm>
              <a:off x="6515113" y="1046938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" name="Google Shape;308;p8"/>
            <p:cNvSpPr/>
            <p:nvPr/>
          </p:nvSpPr>
          <p:spPr>
            <a:xfrm>
              <a:off x="6742126" y="1272363"/>
              <a:ext cx="234958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5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5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" name="Google Shape;309;p8"/>
            <p:cNvSpPr/>
            <p:nvPr/>
          </p:nvSpPr>
          <p:spPr>
            <a:xfrm>
              <a:off x="6003938" y="650063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" name="Google Shape;310;p8"/>
            <p:cNvSpPr/>
            <p:nvPr/>
          </p:nvSpPr>
          <p:spPr>
            <a:xfrm>
              <a:off x="6230951" y="877075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" name="Google Shape;311;p8"/>
            <p:cNvSpPr/>
            <p:nvPr/>
          </p:nvSpPr>
          <p:spPr>
            <a:xfrm>
              <a:off x="6456376" y="1102500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7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2" name="Google Shape;312;p8"/>
            <p:cNvSpPr/>
            <p:nvPr/>
          </p:nvSpPr>
          <p:spPr>
            <a:xfrm>
              <a:off x="6684976" y="1329513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3" name="Google Shape;313;p8"/>
            <p:cNvSpPr/>
            <p:nvPr/>
          </p:nvSpPr>
          <p:spPr>
            <a:xfrm>
              <a:off x="5948376" y="707213"/>
              <a:ext cx="234958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4" name="Google Shape;314;p8"/>
            <p:cNvSpPr/>
            <p:nvPr/>
          </p:nvSpPr>
          <p:spPr>
            <a:xfrm>
              <a:off x="6173801" y="932638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" name="Google Shape;315;p8"/>
            <p:cNvSpPr/>
            <p:nvPr/>
          </p:nvSpPr>
          <p:spPr>
            <a:xfrm>
              <a:off x="6400813" y="1159650"/>
              <a:ext cx="234958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6" name="Google Shape;316;p8"/>
            <p:cNvSpPr/>
            <p:nvPr/>
          </p:nvSpPr>
          <p:spPr>
            <a:xfrm>
              <a:off x="5891226" y="764363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3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7" name="Google Shape;317;p8"/>
            <p:cNvSpPr/>
            <p:nvPr/>
          </p:nvSpPr>
          <p:spPr>
            <a:xfrm>
              <a:off x="6116651" y="989788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8" name="Google Shape;318;p8"/>
            <p:cNvSpPr/>
            <p:nvPr/>
          </p:nvSpPr>
          <p:spPr>
            <a:xfrm>
              <a:off x="6343663" y="1218388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9" name="Google Shape;319;p8"/>
            <p:cNvSpPr/>
            <p:nvPr/>
          </p:nvSpPr>
          <p:spPr>
            <a:xfrm>
              <a:off x="5832488" y="819925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0" name="Google Shape;320;p8"/>
            <p:cNvSpPr/>
            <p:nvPr/>
          </p:nvSpPr>
          <p:spPr>
            <a:xfrm>
              <a:off x="6061088" y="1048525"/>
              <a:ext cx="233410" cy="231854"/>
            </a:xfrm>
            <a:custGeom>
              <a:avLst/>
              <a:gdLst/>
              <a:ahLst/>
              <a:cxnLst/>
              <a:rect l="l" t="t" r="r" b="b"/>
              <a:pathLst>
                <a:path w="116" h="115" extrusionOk="0">
                  <a:moveTo>
                    <a:pt x="114" y="115"/>
                  </a:moveTo>
                  <a:cubicBezTo>
                    <a:pt x="113" y="115"/>
                    <a:pt x="112" y="114"/>
                    <a:pt x="112" y="113"/>
                  </a:cubicBezTo>
                  <a:cubicBezTo>
                    <a:pt x="112" y="4"/>
                    <a:pt x="112" y="4"/>
                    <a:pt x="11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116" y="113"/>
                    <a:pt x="116" y="113"/>
                    <a:pt x="116" y="113"/>
                  </a:cubicBezTo>
                  <a:cubicBezTo>
                    <a:pt x="116" y="114"/>
                    <a:pt x="116" y="115"/>
                    <a:pt x="114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1" name="Google Shape;321;p8"/>
            <p:cNvSpPr/>
            <p:nvPr/>
          </p:nvSpPr>
          <p:spPr>
            <a:xfrm>
              <a:off x="6286513" y="1275538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2" name="Google Shape;322;p8"/>
            <p:cNvSpPr/>
            <p:nvPr/>
          </p:nvSpPr>
          <p:spPr>
            <a:xfrm>
              <a:off x="5775338" y="87866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3" name="Google Shape;323;p8"/>
            <p:cNvSpPr/>
            <p:nvPr/>
          </p:nvSpPr>
          <p:spPr>
            <a:xfrm>
              <a:off x="6002351" y="1105675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4" name="Google Shape;324;p8"/>
            <p:cNvSpPr/>
            <p:nvPr/>
          </p:nvSpPr>
          <p:spPr>
            <a:xfrm>
              <a:off x="6227776" y="1331100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7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5" name="Google Shape;325;p8"/>
            <p:cNvSpPr/>
            <p:nvPr/>
          </p:nvSpPr>
          <p:spPr>
            <a:xfrm>
              <a:off x="5719776" y="93581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6" name="Google Shape;326;p8"/>
            <p:cNvSpPr/>
            <p:nvPr/>
          </p:nvSpPr>
          <p:spPr>
            <a:xfrm>
              <a:off x="5945201" y="1161238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7" name="Google Shape;327;p8"/>
            <p:cNvSpPr/>
            <p:nvPr/>
          </p:nvSpPr>
          <p:spPr>
            <a:xfrm>
              <a:off x="5662626" y="991375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3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8" name="Google Shape;328;p8"/>
            <p:cNvSpPr/>
            <p:nvPr/>
          </p:nvSpPr>
          <p:spPr>
            <a:xfrm>
              <a:off x="5889638" y="1218388"/>
              <a:ext cx="234958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9" name="Google Shape;329;p8"/>
            <p:cNvSpPr/>
            <p:nvPr/>
          </p:nvSpPr>
          <p:spPr>
            <a:xfrm>
              <a:off x="5603888" y="1048525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0" name="Google Shape;330;p8"/>
            <p:cNvSpPr/>
            <p:nvPr/>
          </p:nvSpPr>
          <p:spPr>
            <a:xfrm>
              <a:off x="5832488" y="1277125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3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1" name="Google Shape;331;p8"/>
            <p:cNvSpPr/>
            <p:nvPr/>
          </p:nvSpPr>
          <p:spPr>
            <a:xfrm>
              <a:off x="5548326" y="1107263"/>
              <a:ext cx="234958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2" name="Google Shape;332;p8"/>
            <p:cNvSpPr/>
            <p:nvPr/>
          </p:nvSpPr>
          <p:spPr>
            <a:xfrm>
              <a:off x="5773751" y="1332688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3" name="Google Shape;333;p8"/>
            <p:cNvSpPr/>
            <p:nvPr/>
          </p:nvSpPr>
          <p:spPr>
            <a:xfrm>
              <a:off x="5491176" y="116441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4" name="Google Shape;334;p8"/>
            <p:cNvSpPr/>
            <p:nvPr/>
          </p:nvSpPr>
          <p:spPr>
            <a:xfrm>
              <a:off x="5434026" y="1219975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3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5" name="Google Shape;335;p8"/>
            <p:cNvSpPr/>
            <p:nvPr/>
          </p:nvSpPr>
          <p:spPr>
            <a:xfrm>
              <a:off x="5375288" y="1277125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6" name="Google Shape;336;p8"/>
            <p:cNvSpPr/>
            <p:nvPr/>
          </p:nvSpPr>
          <p:spPr>
            <a:xfrm>
              <a:off x="5319726" y="133586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37" name="Google Shape;337;p8"/>
          <p:cNvGrpSpPr/>
          <p:nvPr/>
        </p:nvGrpSpPr>
        <p:grpSpPr>
          <a:xfrm>
            <a:off x="-933924" y="2648325"/>
            <a:ext cx="9888276" cy="3473023"/>
            <a:chOff x="-933924" y="2648325"/>
            <a:chExt cx="9888276" cy="3473023"/>
          </a:xfrm>
        </p:grpSpPr>
        <p:sp>
          <p:nvSpPr>
            <p:cNvPr id="338" name="Google Shape;338;p8"/>
            <p:cNvSpPr/>
            <p:nvPr/>
          </p:nvSpPr>
          <p:spPr>
            <a:xfrm>
              <a:off x="-933924" y="2648325"/>
              <a:ext cx="1585775" cy="1587795"/>
            </a:xfrm>
            <a:custGeom>
              <a:avLst/>
              <a:gdLst/>
              <a:ahLst/>
              <a:cxnLst/>
              <a:rect l="l" t="t" r="r" b="b"/>
              <a:pathLst>
                <a:path w="785" h="786" extrusionOk="0">
                  <a:moveTo>
                    <a:pt x="393" y="786"/>
                  </a:moveTo>
                  <a:cubicBezTo>
                    <a:pt x="176" y="786"/>
                    <a:pt x="0" y="609"/>
                    <a:pt x="0" y="393"/>
                  </a:cubicBezTo>
                  <a:cubicBezTo>
                    <a:pt x="0" y="176"/>
                    <a:pt x="176" y="0"/>
                    <a:pt x="393" y="0"/>
                  </a:cubicBezTo>
                  <a:cubicBezTo>
                    <a:pt x="609" y="0"/>
                    <a:pt x="785" y="176"/>
                    <a:pt x="785" y="393"/>
                  </a:cubicBezTo>
                  <a:cubicBezTo>
                    <a:pt x="785" y="609"/>
                    <a:pt x="609" y="786"/>
                    <a:pt x="393" y="786"/>
                  </a:cubicBezTo>
                  <a:close/>
                  <a:moveTo>
                    <a:pt x="393" y="4"/>
                  </a:moveTo>
                  <a:cubicBezTo>
                    <a:pt x="178" y="4"/>
                    <a:pt x="4" y="178"/>
                    <a:pt x="4" y="393"/>
                  </a:cubicBezTo>
                  <a:cubicBezTo>
                    <a:pt x="4" y="607"/>
                    <a:pt x="178" y="782"/>
                    <a:pt x="393" y="782"/>
                  </a:cubicBezTo>
                  <a:cubicBezTo>
                    <a:pt x="607" y="782"/>
                    <a:pt x="781" y="607"/>
                    <a:pt x="781" y="393"/>
                  </a:cubicBezTo>
                  <a:cubicBezTo>
                    <a:pt x="781" y="178"/>
                    <a:pt x="607" y="4"/>
                    <a:pt x="393" y="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39" name="Google Shape;339;p8"/>
            <p:cNvGrpSpPr/>
            <p:nvPr/>
          </p:nvGrpSpPr>
          <p:grpSpPr>
            <a:xfrm>
              <a:off x="6332602" y="3499598"/>
              <a:ext cx="2621750" cy="2621750"/>
              <a:chOff x="-731673" y="144773"/>
              <a:chExt cx="2621750" cy="2621750"/>
            </a:xfrm>
          </p:grpSpPr>
          <p:sp>
            <p:nvSpPr>
              <p:cNvPr id="340" name="Google Shape;340;p8"/>
              <p:cNvSpPr/>
              <p:nvPr/>
            </p:nvSpPr>
            <p:spPr>
              <a:xfrm rot="-2700000">
                <a:off x="-428886" y="1004025"/>
                <a:ext cx="1458769" cy="1460653"/>
              </a:xfrm>
              <a:custGeom>
                <a:avLst/>
                <a:gdLst/>
                <a:ahLst/>
                <a:cxnLst/>
                <a:rect l="l" t="t" r="r" b="b"/>
                <a:pathLst>
                  <a:path w="785" h="786" extrusionOk="0">
                    <a:moveTo>
                      <a:pt x="393" y="786"/>
                    </a:moveTo>
                    <a:cubicBezTo>
                      <a:pt x="176" y="786"/>
                      <a:pt x="0" y="609"/>
                      <a:pt x="0" y="393"/>
                    </a:cubicBezTo>
                    <a:cubicBezTo>
                      <a:pt x="0" y="176"/>
                      <a:pt x="176" y="0"/>
                      <a:pt x="393" y="0"/>
                    </a:cubicBezTo>
                    <a:cubicBezTo>
                      <a:pt x="609" y="0"/>
                      <a:pt x="785" y="176"/>
                      <a:pt x="785" y="393"/>
                    </a:cubicBezTo>
                    <a:cubicBezTo>
                      <a:pt x="785" y="609"/>
                      <a:pt x="609" y="786"/>
                      <a:pt x="393" y="786"/>
                    </a:cubicBezTo>
                    <a:close/>
                    <a:moveTo>
                      <a:pt x="393" y="4"/>
                    </a:moveTo>
                    <a:cubicBezTo>
                      <a:pt x="178" y="4"/>
                      <a:pt x="4" y="178"/>
                      <a:pt x="4" y="393"/>
                    </a:cubicBezTo>
                    <a:cubicBezTo>
                      <a:pt x="4" y="607"/>
                      <a:pt x="178" y="782"/>
                      <a:pt x="393" y="782"/>
                    </a:cubicBezTo>
                    <a:cubicBezTo>
                      <a:pt x="607" y="782"/>
                      <a:pt x="781" y="607"/>
                      <a:pt x="781" y="393"/>
                    </a:cubicBezTo>
                    <a:cubicBezTo>
                      <a:pt x="781" y="178"/>
                      <a:pt x="607" y="4"/>
                      <a:pt x="393" y="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</a:t>
                </a:r>
                <a:endParaRPr/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" name="Google Shape;341;p8"/>
              <p:cNvSpPr/>
              <p:nvPr/>
            </p:nvSpPr>
            <p:spPr>
              <a:xfrm rot="-2700000">
                <a:off x="128520" y="446619"/>
                <a:ext cx="1458769" cy="1460653"/>
              </a:xfrm>
              <a:custGeom>
                <a:avLst/>
                <a:gdLst/>
                <a:ahLst/>
                <a:cxnLst/>
                <a:rect l="l" t="t" r="r" b="b"/>
                <a:pathLst>
                  <a:path w="785" h="786" extrusionOk="0">
                    <a:moveTo>
                      <a:pt x="393" y="786"/>
                    </a:moveTo>
                    <a:cubicBezTo>
                      <a:pt x="176" y="786"/>
                      <a:pt x="0" y="609"/>
                      <a:pt x="0" y="393"/>
                    </a:cubicBezTo>
                    <a:cubicBezTo>
                      <a:pt x="0" y="176"/>
                      <a:pt x="176" y="0"/>
                      <a:pt x="393" y="0"/>
                    </a:cubicBezTo>
                    <a:cubicBezTo>
                      <a:pt x="609" y="0"/>
                      <a:pt x="785" y="176"/>
                      <a:pt x="785" y="393"/>
                    </a:cubicBezTo>
                    <a:cubicBezTo>
                      <a:pt x="785" y="609"/>
                      <a:pt x="609" y="786"/>
                      <a:pt x="393" y="786"/>
                    </a:cubicBezTo>
                    <a:close/>
                    <a:moveTo>
                      <a:pt x="393" y="4"/>
                    </a:moveTo>
                    <a:cubicBezTo>
                      <a:pt x="178" y="4"/>
                      <a:pt x="4" y="178"/>
                      <a:pt x="4" y="393"/>
                    </a:cubicBezTo>
                    <a:cubicBezTo>
                      <a:pt x="4" y="607"/>
                      <a:pt x="178" y="782"/>
                      <a:pt x="393" y="782"/>
                    </a:cubicBezTo>
                    <a:cubicBezTo>
                      <a:pt x="607" y="782"/>
                      <a:pt x="781" y="607"/>
                      <a:pt x="781" y="393"/>
                    </a:cubicBezTo>
                    <a:cubicBezTo>
                      <a:pt x="781" y="178"/>
                      <a:pt x="607" y="4"/>
                      <a:pt x="393" y="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</a:t>
                </a:r>
                <a:endParaRPr/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" name="Google Shape;342;p8"/>
              <p:cNvSpPr/>
              <p:nvPr/>
            </p:nvSpPr>
            <p:spPr>
              <a:xfrm rot="-2700000">
                <a:off x="-150183" y="725322"/>
                <a:ext cx="1458769" cy="1460653"/>
              </a:xfrm>
              <a:custGeom>
                <a:avLst/>
                <a:gdLst/>
                <a:ahLst/>
                <a:cxnLst/>
                <a:rect l="l" t="t" r="r" b="b"/>
                <a:pathLst>
                  <a:path w="785" h="786" extrusionOk="0">
                    <a:moveTo>
                      <a:pt x="393" y="786"/>
                    </a:moveTo>
                    <a:cubicBezTo>
                      <a:pt x="176" y="786"/>
                      <a:pt x="0" y="609"/>
                      <a:pt x="0" y="393"/>
                    </a:cubicBezTo>
                    <a:cubicBezTo>
                      <a:pt x="0" y="176"/>
                      <a:pt x="176" y="0"/>
                      <a:pt x="393" y="0"/>
                    </a:cubicBezTo>
                    <a:cubicBezTo>
                      <a:pt x="609" y="0"/>
                      <a:pt x="785" y="176"/>
                      <a:pt x="785" y="393"/>
                    </a:cubicBezTo>
                    <a:cubicBezTo>
                      <a:pt x="785" y="609"/>
                      <a:pt x="609" y="786"/>
                      <a:pt x="393" y="786"/>
                    </a:cubicBezTo>
                    <a:close/>
                    <a:moveTo>
                      <a:pt x="393" y="4"/>
                    </a:moveTo>
                    <a:cubicBezTo>
                      <a:pt x="178" y="4"/>
                      <a:pt x="4" y="178"/>
                      <a:pt x="4" y="393"/>
                    </a:cubicBezTo>
                    <a:cubicBezTo>
                      <a:pt x="4" y="607"/>
                      <a:pt x="178" y="782"/>
                      <a:pt x="393" y="782"/>
                    </a:cubicBezTo>
                    <a:cubicBezTo>
                      <a:pt x="607" y="782"/>
                      <a:pt x="781" y="607"/>
                      <a:pt x="781" y="393"/>
                    </a:cubicBezTo>
                    <a:cubicBezTo>
                      <a:pt x="781" y="178"/>
                      <a:pt x="607" y="4"/>
                      <a:pt x="393" y="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</a:t>
                </a:r>
                <a:endParaRPr/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43" name="Google Shape;343;p8"/>
          <p:cNvGrpSpPr/>
          <p:nvPr/>
        </p:nvGrpSpPr>
        <p:grpSpPr>
          <a:xfrm>
            <a:off x="-617287" y="539505"/>
            <a:ext cx="9048071" cy="4272948"/>
            <a:chOff x="-617287" y="539505"/>
            <a:chExt cx="9048071" cy="4272948"/>
          </a:xfrm>
        </p:grpSpPr>
        <p:sp>
          <p:nvSpPr>
            <p:cNvPr id="344" name="Google Shape;344;p8"/>
            <p:cNvSpPr/>
            <p:nvPr/>
          </p:nvSpPr>
          <p:spPr>
            <a:xfrm>
              <a:off x="-617287" y="2965973"/>
              <a:ext cx="952500" cy="952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5" name="Google Shape;345;p8"/>
            <p:cNvGrpSpPr/>
            <p:nvPr/>
          </p:nvGrpSpPr>
          <p:grpSpPr>
            <a:xfrm rot="-5400000">
              <a:off x="1577211" y="4387643"/>
              <a:ext cx="706746" cy="142871"/>
              <a:chOff x="2103451" y="4214000"/>
              <a:chExt cx="439738" cy="88900"/>
            </a:xfrm>
          </p:grpSpPr>
          <p:sp>
            <p:nvSpPr>
              <p:cNvPr id="346" name="Google Shape;346;p8"/>
              <p:cNvSpPr/>
              <p:nvPr/>
            </p:nvSpPr>
            <p:spPr>
              <a:xfrm>
                <a:off x="2103451" y="4214000"/>
                <a:ext cx="111125" cy="88900"/>
              </a:xfrm>
              <a:custGeom>
                <a:avLst/>
                <a:gdLst/>
                <a:ahLst/>
                <a:cxnLst/>
                <a:rect l="l" t="t" r="r" b="b"/>
                <a:pathLst>
                  <a:path w="70" h="56" extrusionOk="0">
                    <a:moveTo>
                      <a:pt x="70" y="56"/>
                    </a:moveTo>
                    <a:lnTo>
                      <a:pt x="0" y="56"/>
                    </a:lnTo>
                    <a:lnTo>
                      <a:pt x="36" y="0"/>
                    </a:lnTo>
                    <a:lnTo>
                      <a:pt x="70" y="56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7" name="Google Shape;347;p8"/>
              <p:cNvSpPr/>
              <p:nvPr/>
            </p:nvSpPr>
            <p:spPr>
              <a:xfrm>
                <a:off x="2268551" y="4214000"/>
                <a:ext cx="111125" cy="88900"/>
              </a:xfrm>
              <a:custGeom>
                <a:avLst/>
                <a:gdLst/>
                <a:ahLst/>
                <a:cxnLst/>
                <a:rect l="l" t="t" r="r" b="b"/>
                <a:pathLst>
                  <a:path w="70" h="56" extrusionOk="0">
                    <a:moveTo>
                      <a:pt x="70" y="56"/>
                    </a:moveTo>
                    <a:lnTo>
                      <a:pt x="0" y="56"/>
                    </a:lnTo>
                    <a:lnTo>
                      <a:pt x="35" y="0"/>
                    </a:lnTo>
                    <a:lnTo>
                      <a:pt x="70" y="56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8" name="Google Shape;348;p8"/>
              <p:cNvSpPr/>
              <p:nvPr/>
            </p:nvSpPr>
            <p:spPr>
              <a:xfrm>
                <a:off x="2432063" y="4214000"/>
                <a:ext cx="111125" cy="88900"/>
              </a:xfrm>
              <a:custGeom>
                <a:avLst/>
                <a:gdLst/>
                <a:ahLst/>
                <a:cxnLst/>
                <a:rect l="l" t="t" r="r" b="b"/>
                <a:pathLst>
                  <a:path w="70" h="56" extrusionOk="0">
                    <a:moveTo>
                      <a:pt x="70" y="56"/>
                    </a:moveTo>
                    <a:lnTo>
                      <a:pt x="0" y="56"/>
                    </a:lnTo>
                    <a:lnTo>
                      <a:pt x="36" y="0"/>
                    </a:lnTo>
                    <a:lnTo>
                      <a:pt x="70" y="56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9" name="Google Shape;349;p8"/>
            <p:cNvGrpSpPr/>
            <p:nvPr/>
          </p:nvGrpSpPr>
          <p:grpSpPr>
            <a:xfrm>
              <a:off x="7575865" y="539505"/>
              <a:ext cx="854919" cy="484671"/>
              <a:chOff x="713240" y="4371492"/>
              <a:chExt cx="854919" cy="484671"/>
            </a:xfrm>
          </p:grpSpPr>
          <p:grpSp>
            <p:nvGrpSpPr>
              <p:cNvPr id="350" name="Google Shape;350;p8"/>
              <p:cNvGrpSpPr/>
              <p:nvPr/>
            </p:nvGrpSpPr>
            <p:grpSpPr>
              <a:xfrm>
                <a:off x="713240" y="4775292"/>
                <a:ext cx="854919" cy="80871"/>
                <a:chOff x="1528400" y="4392825"/>
                <a:chExt cx="1959475" cy="185400"/>
              </a:xfrm>
            </p:grpSpPr>
            <p:sp>
              <p:nvSpPr>
                <p:cNvPr id="351" name="Google Shape;351;p8"/>
                <p:cNvSpPr/>
                <p:nvPr/>
              </p:nvSpPr>
              <p:spPr>
                <a:xfrm>
                  <a:off x="1528400" y="4392825"/>
                  <a:ext cx="185400" cy="1854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352" name="Google Shape;352;p8"/>
                <p:cNvSpPr/>
                <p:nvPr/>
              </p:nvSpPr>
              <p:spPr>
                <a:xfrm>
                  <a:off x="1883215" y="4392825"/>
                  <a:ext cx="185400" cy="1854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353" name="Google Shape;353;p8"/>
                <p:cNvSpPr/>
                <p:nvPr/>
              </p:nvSpPr>
              <p:spPr>
                <a:xfrm>
                  <a:off x="2238030" y="4392825"/>
                  <a:ext cx="185400" cy="1854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354" name="Google Shape;354;p8"/>
                <p:cNvSpPr/>
                <p:nvPr/>
              </p:nvSpPr>
              <p:spPr>
                <a:xfrm>
                  <a:off x="2592845" y="4392825"/>
                  <a:ext cx="185400" cy="1854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355" name="Google Shape;355;p8"/>
                <p:cNvSpPr/>
                <p:nvPr/>
              </p:nvSpPr>
              <p:spPr>
                <a:xfrm>
                  <a:off x="2947660" y="4392825"/>
                  <a:ext cx="185400" cy="1854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356" name="Google Shape;356;p8"/>
                <p:cNvSpPr/>
                <p:nvPr/>
              </p:nvSpPr>
              <p:spPr>
                <a:xfrm>
                  <a:off x="3302475" y="4392825"/>
                  <a:ext cx="185400" cy="1854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</p:grpSp>
          <p:grpSp>
            <p:nvGrpSpPr>
              <p:cNvPr id="357" name="Google Shape;357;p8"/>
              <p:cNvGrpSpPr/>
              <p:nvPr/>
            </p:nvGrpSpPr>
            <p:grpSpPr>
              <a:xfrm>
                <a:off x="713240" y="4573392"/>
                <a:ext cx="854919" cy="80871"/>
                <a:chOff x="1528400" y="4392825"/>
                <a:chExt cx="1959475" cy="185400"/>
              </a:xfrm>
            </p:grpSpPr>
            <p:sp>
              <p:nvSpPr>
                <p:cNvPr id="358" name="Google Shape;358;p8"/>
                <p:cNvSpPr/>
                <p:nvPr/>
              </p:nvSpPr>
              <p:spPr>
                <a:xfrm>
                  <a:off x="1528400" y="4392825"/>
                  <a:ext cx="185400" cy="1854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359" name="Google Shape;359;p8"/>
                <p:cNvSpPr/>
                <p:nvPr/>
              </p:nvSpPr>
              <p:spPr>
                <a:xfrm>
                  <a:off x="1883215" y="4392825"/>
                  <a:ext cx="185400" cy="1854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360" name="Google Shape;360;p8"/>
                <p:cNvSpPr/>
                <p:nvPr/>
              </p:nvSpPr>
              <p:spPr>
                <a:xfrm>
                  <a:off x="2238030" y="4392825"/>
                  <a:ext cx="185400" cy="1854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361" name="Google Shape;361;p8"/>
                <p:cNvSpPr/>
                <p:nvPr/>
              </p:nvSpPr>
              <p:spPr>
                <a:xfrm>
                  <a:off x="2592845" y="4392825"/>
                  <a:ext cx="185400" cy="1854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362" name="Google Shape;362;p8"/>
                <p:cNvSpPr/>
                <p:nvPr/>
              </p:nvSpPr>
              <p:spPr>
                <a:xfrm>
                  <a:off x="2947660" y="4392825"/>
                  <a:ext cx="185400" cy="1854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363" name="Google Shape;363;p8"/>
                <p:cNvSpPr/>
                <p:nvPr/>
              </p:nvSpPr>
              <p:spPr>
                <a:xfrm>
                  <a:off x="3302475" y="4392825"/>
                  <a:ext cx="185400" cy="1854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</p:grpSp>
          <p:grpSp>
            <p:nvGrpSpPr>
              <p:cNvPr id="364" name="Google Shape;364;p8"/>
              <p:cNvGrpSpPr/>
              <p:nvPr/>
            </p:nvGrpSpPr>
            <p:grpSpPr>
              <a:xfrm>
                <a:off x="713240" y="4371492"/>
                <a:ext cx="854919" cy="80871"/>
                <a:chOff x="1528400" y="4392825"/>
                <a:chExt cx="1959475" cy="185400"/>
              </a:xfrm>
            </p:grpSpPr>
            <p:sp>
              <p:nvSpPr>
                <p:cNvPr id="365" name="Google Shape;365;p8"/>
                <p:cNvSpPr/>
                <p:nvPr/>
              </p:nvSpPr>
              <p:spPr>
                <a:xfrm>
                  <a:off x="1528400" y="4392825"/>
                  <a:ext cx="185400" cy="1854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366" name="Google Shape;366;p8"/>
                <p:cNvSpPr/>
                <p:nvPr/>
              </p:nvSpPr>
              <p:spPr>
                <a:xfrm>
                  <a:off x="1883215" y="4392825"/>
                  <a:ext cx="185400" cy="1854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367" name="Google Shape;367;p8"/>
                <p:cNvSpPr/>
                <p:nvPr/>
              </p:nvSpPr>
              <p:spPr>
                <a:xfrm>
                  <a:off x="2238030" y="4392825"/>
                  <a:ext cx="185400" cy="1854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368" name="Google Shape;368;p8"/>
                <p:cNvSpPr/>
                <p:nvPr/>
              </p:nvSpPr>
              <p:spPr>
                <a:xfrm>
                  <a:off x="2592845" y="4392825"/>
                  <a:ext cx="185400" cy="1854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369" name="Google Shape;369;p8"/>
                <p:cNvSpPr/>
                <p:nvPr/>
              </p:nvSpPr>
              <p:spPr>
                <a:xfrm>
                  <a:off x="2947660" y="4392825"/>
                  <a:ext cx="185400" cy="1854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370" name="Google Shape;370;p8"/>
                <p:cNvSpPr/>
                <p:nvPr/>
              </p:nvSpPr>
              <p:spPr>
                <a:xfrm>
                  <a:off x="3302475" y="4392825"/>
                  <a:ext cx="185400" cy="1854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</p:grpSp>
        </p:grp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9"/>
          <p:cNvSpPr txBox="1">
            <a:spLocks noGrp="1"/>
          </p:cNvSpPr>
          <p:nvPr>
            <p:ph type="title"/>
          </p:nvPr>
        </p:nvSpPr>
        <p:spPr>
          <a:xfrm>
            <a:off x="2135550" y="134595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73" name="Google Shape;373;p9"/>
          <p:cNvSpPr txBox="1">
            <a:spLocks noGrp="1"/>
          </p:cNvSpPr>
          <p:nvPr>
            <p:ph type="subTitle" idx="1"/>
          </p:nvPr>
        </p:nvSpPr>
        <p:spPr>
          <a:xfrm>
            <a:off x="2135550" y="3310350"/>
            <a:ext cx="4872900" cy="42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>
                <a:latin typeface="Be Vietnam Pro" pitchFamily="2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grpSp>
        <p:nvGrpSpPr>
          <p:cNvPr id="374" name="Google Shape;374;p9"/>
          <p:cNvGrpSpPr/>
          <p:nvPr/>
        </p:nvGrpSpPr>
        <p:grpSpPr>
          <a:xfrm rot="10800000">
            <a:off x="6364632" y="-830553"/>
            <a:ext cx="4249916" cy="2447141"/>
            <a:chOff x="5319726" y="23000"/>
            <a:chExt cx="2682689" cy="1544717"/>
          </a:xfrm>
        </p:grpSpPr>
        <p:sp>
          <p:nvSpPr>
            <p:cNvPr id="375" name="Google Shape;375;p9"/>
            <p:cNvSpPr/>
            <p:nvPr/>
          </p:nvSpPr>
          <p:spPr>
            <a:xfrm>
              <a:off x="6632588" y="23000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5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5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" name="Google Shape;376;p9"/>
            <p:cNvSpPr/>
            <p:nvPr/>
          </p:nvSpPr>
          <p:spPr>
            <a:xfrm>
              <a:off x="6858013" y="248425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" name="Google Shape;377;p9"/>
            <p:cNvSpPr/>
            <p:nvPr/>
          </p:nvSpPr>
          <p:spPr>
            <a:xfrm>
              <a:off x="7085026" y="475438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8" name="Google Shape;378;p9"/>
            <p:cNvSpPr/>
            <p:nvPr/>
          </p:nvSpPr>
          <p:spPr>
            <a:xfrm>
              <a:off x="7310451" y="702450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9" name="Google Shape;379;p9"/>
            <p:cNvSpPr/>
            <p:nvPr/>
          </p:nvSpPr>
          <p:spPr>
            <a:xfrm>
              <a:off x="7539051" y="92946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3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0" name="Google Shape;380;p9"/>
            <p:cNvSpPr/>
            <p:nvPr/>
          </p:nvSpPr>
          <p:spPr>
            <a:xfrm>
              <a:off x="7766063" y="1154888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1" name="Google Shape;381;p9"/>
            <p:cNvSpPr/>
            <p:nvPr/>
          </p:nvSpPr>
          <p:spPr>
            <a:xfrm>
              <a:off x="6575438" y="78563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3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2" name="Google Shape;382;p9"/>
            <p:cNvSpPr/>
            <p:nvPr/>
          </p:nvSpPr>
          <p:spPr>
            <a:xfrm>
              <a:off x="6802451" y="305575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3" name="Google Shape;383;p9"/>
            <p:cNvSpPr/>
            <p:nvPr/>
          </p:nvSpPr>
          <p:spPr>
            <a:xfrm>
              <a:off x="7027876" y="532588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4" name="Google Shape;384;p9"/>
            <p:cNvSpPr/>
            <p:nvPr/>
          </p:nvSpPr>
          <p:spPr>
            <a:xfrm>
              <a:off x="7254888" y="759600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5" name="Google Shape;385;p9"/>
            <p:cNvSpPr/>
            <p:nvPr/>
          </p:nvSpPr>
          <p:spPr>
            <a:xfrm>
              <a:off x="7480313" y="98661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5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5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" name="Google Shape;386;p9"/>
            <p:cNvSpPr/>
            <p:nvPr/>
          </p:nvSpPr>
          <p:spPr>
            <a:xfrm>
              <a:off x="7708913" y="1212038"/>
              <a:ext cx="234791" cy="234791"/>
            </a:xfrm>
            <a:custGeom>
              <a:avLst/>
              <a:gdLst/>
              <a:ahLst/>
              <a:cxnLst/>
              <a:rect l="l" t="t" r="r" b="b"/>
              <a:pathLst>
                <a:path w="116" h="116" extrusionOk="0">
                  <a:moveTo>
                    <a:pt x="114" y="116"/>
                  </a:moveTo>
                  <a:cubicBezTo>
                    <a:pt x="113" y="116"/>
                    <a:pt x="112" y="115"/>
                    <a:pt x="112" y="114"/>
                  </a:cubicBezTo>
                  <a:cubicBezTo>
                    <a:pt x="112" y="4"/>
                    <a:pt x="112" y="4"/>
                    <a:pt x="11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116" y="114"/>
                    <a:pt x="116" y="114"/>
                    <a:pt x="116" y="114"/>
                  </a:cubicBezTo>
                  <a:cubicBezTo>
                    <a:pt x="116" y="115"/>
                    <a:pt x="116" y="116"/>
                    <a:pt x="114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7" name="Google Shape;387;p9"/>
            <p:cNvSpPr/>
            <p:nvPr/>
          </p:nvSpPr>
          <p:spPr>
            <a:xfrm>
              <a:off x="6516701" y="135713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8" name="Google Shape;388;p9"/>
            <p:cNvSpPr/>
            <p:nvPr/>
          </p:nvSpPr>
          <p:spPr>
            <a:xfrm>
              <a:off x="6743713" y="36431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7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9" name="Google Shape;389;p9"/>
            <p:cNvSpPr/>
            <p:nvPr/>
          </p:nvSpPr>
          <p:spPr>
            <a:xfrm>
              <a:off x="6972313" y="589738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0" name="Google Shape;390;p9"/>
            <p:cNvSpPr/>
            <p:nvPr/>
          </p:nvSpPr>
          <p:spPr>
            <a:xfrm>
              <a:off x="7197738" y="816750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5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5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1" name="Google Shape;391;p9"/>
            <p:cNvSpPr/>
            <p:nvPr/>
          </p:nvSpPr>
          <p:spPr>
            <a:xfrm>
              <a:off x="7424751" y="1042175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2" name="Google Shape;392;p9"/>
            <p:cNvSpPr/>
            <p:nvPr/>
          </p:nvSpPr>
          <p:spPr>
            <a:xfrm>
              <a:off x="7650176" y="1269188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3" name="Google Shape;393;p9"/>
            <p:cNvSpPr/>
            <p:nvPr/>
          </p:nvSpPr>
          <p:spPr>
            <a:xfrm>
              <a:off x="6461138" y="194450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4" name="Google Shape;394;p9"/>
            <p:cNvSpPr/>
            <p:nvPr/>
          </p:nvSpPr>
          <p:spPr>
            <a:xfrm>
              <a:off x="6686563" y="419875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5" name="Google Shape;395;p9"/>
            <p:cNvSpPr/>
            <p:nvPr/>
          </p:nvSpPr>
          <p:spPr>
            <a:xfrm>
              <a:off x="6913576" y="646888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7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6" name="Google Shape;396;p9"/>
            <p:cNvSpPr/>
            <p:nvPr/>
          </p:nvSpPr>
          <p:spPr>
            <a:xfrm>
              <a:off x="7142176" y="872313"/>
              <a:ext cx="234958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7" name="Google Shape;397;p9"/>
            <p:cNvSpPr/>
            <p:nvPr/>
          </p:nvSpPr>
          <p:spPr>
            <a:xfrm>
              <a:off x="7367601" y="110091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8" name="Google Shape;398;p9"/>
            <p:cNvSpPr/>
            <p:nvPr/>
          </p:nvSpPr>
          <p:spPr>
            <a:xfrm>
              <a:off x="7594613" y="1327925"/>
              <a:ext cx="234958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9" name="Google Shape;399;p9"/>
            <p:cNvSpPr/>
            <p:nvPr/>
          </p:nvSpPr>
          <p:spPr>
            <a:xfrm>
              <a:off x="6403988" y="250013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0" name="Google Shape;400;p9"/>
            <p:cNvSpPr/>
            <p:nvPr/>
          </p:nvSpPr>
          <p:spPr>
            <a:xfrm>
              <a:off x="6631001" y="477025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1" name="Google Shape;401;p9"/>
            <p:cNvSpPr/>
            <p:nvPr/>
          </p:nvSpPr>
          <p:spPr>
            <a:xfrm>
              <a:off x="6856426" y="702450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2" name="Google Shape;402;p9"/>
            <p:cNvSpPr/>
            <p:nvPr/>
          </p:nvSpPr>
          <p:spPr>
            <a:xfrm>
              <a:off x="7083438" y="931050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" name="Google Shape;403;p9"/>
            <p:cNvSpPr/>
            <p:nvPr/>
          </p:nvSpPr>
          <p:spPr>
            <a:xfrm>
              <a:off x="7310451" y="115806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3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4" name="Google Shape;404;p9"/>
            <p:cNvSpPr/>
            <p:nvPr/>
          </p:nvSpPr>
          <p:spPr>
            <a:xfrm>
              <a:off x="6346838" y="307163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3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" name="Google Shape;405;p9"/>
            <p:cNvSpPr/>
            <p:nvPr/>
          </p:nvSpPr>
          <p:spPr>
            <a:xfrm>
              <a:off x="6573851" y="532588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6" name="Google Shape;406;p9"/>
            <p:cNvSpPr/>
            <p:nvPr/>
          </p:nvSpPr>
          <p:spPr>
            <a:xfrm>
              <a:off x="6800863" y="761188"/>
              <a:ext cx="234958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7" name="Google Shape;407;p9"/>
            <p:cNvSpPr/>
            <p:nvPr/>
          </p:nvSpPr>
          <p:spPr>
            <a:xfrm>
              <a:off x="7026288" y="988200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8" name="Google Shape;408;p9"/>
            <p:cNvSpPr/>
            <p:nvPr/>
          </p:nvSpPr>
          <p:spPr>
            <a:xfrm>
              <a:off x="7253301" y="1213625"/>
              <a:ext cx="234958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5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5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9" name="Google Shape;409;p9"/>
            <p:cNvSpPr/>
            <p:nvPr/>
          </p:nvSpPr>
          <p:spPr>
            <a:xfrm>
              <a:off x="6289688" y="364313"/>
              <a:ext cx="234958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0" name="Google Shape;410;p9"/>
            <p:cNvSpPr/>
            <p:nvPr/>
          </p:nvSpPr>
          <p:spPr>
            <a:xfrm>
              <a:off x="6515113" y="591325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7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" name="Google Shape;411;p9"/>
            <p:cNvSpPr/>
            <p:nvPr/>
          </p:nvSpPr>
          <p:spPr>
            <a:xfrm>
              <a:off x="6743713" y="818338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2" name="Google Shape;412;p9"/>
            <p:cNvSpPr/>
            <p:nvPr/>
          </p:nvSpPr>
          <p:spPr>
            <a:xfrm>
              <a:off x="6969138" y="1043763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5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5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3" name="Google Shape;413;p9"/>
            <p:cNvSpPr/>
            <p:nvPr/>
          </p:nvSpPr>
          <p:spPr>
            <a:xfrm>
              <a:off x="7196151" y="1270775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4" name="Google Shape;414;p9"/>
            <p:cNvSpPr/>
            <p:nvPr/>
          </p:nvSpPr>
          <p:spPr>
            <a:xfrm>
              <a:off x="6232538" y="421463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5" name="Google Shape;415;p9"/>
            <p:cNvSpPr/>
            <p:nvPr/>
          </p:nvSpPr>
          <p:spPr>
            <a:xfrm>
              <a:off x="6457963" y="648475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6" name="Google Shape;416;p9"/>
            <p:cNvSpPr/>
            <p:nvPr/>
          </p:nvSpPr>
          <p:spPr>
            <a:xfrm>
              <a:off x="6684976" y="875488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7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" name="Google Shape;417;p9"/>
            <p:cNvSpPr/>
            <p:nvPr/>
          </p:nvSpPr>
          <p:spPr>
            <a:xfrm>
              <a:off x="6913576" y="1100913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" name="Google Shape;418;p9"/>
            <p:cNvSpPr/>
            <p:nvPr/>
          </p:nvSpPr>
          <p:spPr>
            <a:xfrm>
              <a:off x="7139001" y="132951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9" name="Google Shape;419;p9"/>
            <p:cNvSpPr/>
            <p:nvPr/>
          </p:nvSpPr>
          <p:spPr>
            <a:xfrm>
              <a:off x="6175388" y="47861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0" name="Google Shape;420;p9"/>
            <p:cNvSpPr/>
            <p:nvPr/>
          </p:nvSpPr>
          <p:spPr>
            <a:xfrm>
              <a:off x="6402401" y="705625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" name="Google Shape;421;p9"/>
            <p:cNvSpPr/>
            <p:nvPr/>
          </p:nvSpPr>
          <p:spPr>
            <a:xfrm>
              <a:off x="6627826" y="931050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" name="Google Shape;422;p9"/>
            <p:cNvSpPr/>
            <p:nvPr/>
          </p:nvSpPr>
          <p:spPr>
            <a:xfrm>
              <a:off x="6854838" y="1159650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3" name="Google Shape;423;p9"/>
            <p:cNvSpPr/>
            <p:nvPr/>
          </p:nvSpPr>
          <p:spPr>
            <a:xfrm>
              <a:off x="6119826" y="535763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3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4" name="Google Shape;424;p9"/>
            <p:cNvSpPr/>
            <p:nvPr/>
          </p:nvSpPr>
          <p:spPr>
            <a:xfrm>
              <a:off x="6345251" y="761188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5" name="Google Shape;425;p9"/>
            <p:cNvSpPr/>
            <p:nvPr/>
          </p:nvSpPr>
          <p:spPr>
            <a:xfrm>
              <a:off x="6572263" y="989788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6" name="Google Shape;426;p9"/>
            <p:cNvSpPr/>
            <p:nvPr/>
          </p:nvSpPr>
          <p:spPr>
            <a:xfrm>
              <a:off x="6797688" y="1216800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7" name="Google Shape;427;p9"/>
            <p:cNvSpPr/>
            <p:nvPr/>
          </p:nvSpPr>
          <p:spPr>
            <a:xfrm>
              <a:off x="6061088" y="591325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8" name="Google Shape;428;p9"/>
            <p:cNvSpPr/>
            <p:nvPr/>
          </p:nvSpPr>
          <p:spPr>
            <a:xfrm>
              <a:off x="6286513" y="819925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7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9" name="Google Shape;429;p9"/>
            <p:cNvSpPr/>
            <p:nvPr/>
          </p:nvSpPr>
          <p:spPr>
            <a:xfrm>
              <a:off x="6515113" y="1046938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0" name="Google Shape;430;p9"/>
            <p:cNvSpPr/>
            <p:nvPr/>
          </p:nvSpPr>
          <p:spPr>
            <a:xfrm>
              <a:off x="6742126" y="1272363"/>
              <a:ext cx="234958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5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5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1" name="Google Shape;431;p9"/>
            <p:cNvSpPr/>
            <p:nvPr/>
          </p:nvSpPr>
          <p:spPr>
            <a:xfrm>
              <a:off x="6003938" y="650063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2" name="Google Shape;432;p9"/>
            <p:cNvSpPr/>
            <p:nvPr/>
          </p:nvSpPr>
          <p:spPr>
            <a:xfrm>
              <a:off x="6230951" y="877075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" name="Google Shape;433;p9"/>
            <p:cNvSpPr/>
            <p:nvPr/>
          </p:nvSpPr>
          <p:spPr>
            <a:xfrm>
              <a:off x="6456376" y="1102500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7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4" name="Google Shape;434;p9"/>
            <p:cNvSpPr/>
            <p:nvPr/>
          </p:nvSpPr>
          <p:spPr>
            <a:xfrm>
              <a:off x="6684976" y="1329513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5" name="Google Shape;435;p9"/>
            <p:cNvSpPr/>
            <p:nvPr/>
          </p:nvSpPr>
          <p:spPr>
            <a:xfrm>
              <a:off x="5948376" y="707213"/>
              <a:ext cx="234958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6" name="Google Shape;436;p9"/>
            <p:cNvSpPr/>
            <p:nvPr/>
          </p:nvSpPr>
          <p:spPr>
            <a:xfrm>
              <a:off x="6173801" y="932638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7" name="Google Shape;437;p9"/>
            <p:cNvSpPr/>
            <p:nvPr/>
          </p:nvSpPr>
          <p:spPr>
            <a:xfrm>
              <a:off x="6400813" y="1159650"/>
              <a:ext cx="234958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8" name="Google Shape;438;p9"/>
            <p:cNvSpPr/>
            <p:nvPr/>
          </p:nvSpPr>
          <p:spPr>
            <a:xfrm>
              <a:off x="5891226" y="764363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3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9" name="Google Shape;439;p9"/>
            <p:cNvSpPr/>
            <p:nvPr/>
          </p:nvSpPr>
          <p:spPr>
            <a:xfrm>
              <a:off x="6116651" y="989788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0" name="Google Shape;440;p9"/>
            <p:cNvSpPr/>
            <p:nvPr/>
          </p:nvSpPr>
          <p:spPr>
            <a:xfrm>
              <a:off x="6343663" y="1218388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1" name="Google Shape;441;p9"/>
            <p:cNvSpPr/>
            <p:nvPr/>
          </p:nvSpPr>
          <p:spPr>
            <a:xfrm>
              <a:off x="5832488" y="819925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2" name="Google Shape;442;p9"/>
            <p:cNvSpPr/>
            <p:nvPr/>
          </p:nvSpPr>
          <p:spPr>
            <a:xfrm>
              <a:off x="6061088" y="1048525"/>
              <a:ext cx="233410" cy="231854"/>
            </a:xfrm>
            <a:custGeom>
              <a:avLst/>
              <a:gdLst/>
              <a:ahLst/>
              <a:cxnLst/>
              <a:rect l="l" t="t" r="r" b="b"/>
              <a:pathLst>
                <a:path w="116" h="115" extrusionOk="0">
                  <a:moveTo>
                    <a:pt x="114" y="115"/>
                  </a:moveTo>
                  <a:cubicBezTo>
                    <a:pt x="113" y="115"/>
                    <a:pt x="112" y="114"/>
                    <a:pt x="112" y="113"/>
                  </a:cubicBezTo>
                  <a:cubicBezTo>
                    <a:pt x="112" y="4"/>
                    <a:pt x="112" y="4"/>
                    <a:pt x="11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116" y="113"/>
                    <a:pt x="116" y="113"/>
                    <a:pt x="116" y="113"/>
                  </a:cubicBezTo>
                  <a:cubicBezTo>
                    <a:pt x="116" y="114"/>
                    <a:pt x="116" y="115"/>
                    <a:pt x="114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3" name="Google Shape;443;p9"/>
            <p:cNvSpPr/>
            <p:nvPr/>
          </p:nvSpPr>
          <p:spPr>
            <a:xfrm>
              <a:off x="6286513" y="1275538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4" name="Google Shape;444;p9"/>
            <p:cNvSpPr/>
            <p:nvPr/>
          </p:nvSpPr>
          <p:spPr>
            <a:xfrm>
              <a:off x="5775338" y="87866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5" name="Google Shape;445;p9"/>
            <p:cNvSpPr/>
            <p:nvPr/>
          </p:nvSpPr>
          <p:spPr>
            <a:xfrm>
              <a:off x="6002351" y="1105675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6" name="Google Shape;446;p9"/>
            <p:cNvSpPr/>
            <p:nvPr/>
          </p:nvSpPr>
          <p:spPr>
            <a:xfrm>
              <a:off x="6227776" y="1331100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7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7" name="Google Shape;447;p9"/>
            <p:cNvSpPr/>
            <p:nvPr/>
          </p:nvSpPr>
          <p:spPr>
            <a:xfrm>
              <a:off x="5719776" y="93581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8" name="Google Shape;448;p9"/>
            <p:cNvSpPr/>
            <p:nvPr/>
          </p:nvSpPr>
          <p:spPr>
            <a:xfrm>
              <a:off x="5945201" y="1161238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9" name="Google Shape;449;p9"/>
            <p:cNvSpPr/>
            <p:nvPr/>
          </p:nvSpPr>
          <p:spPr>
            <a:xfrm>
              <a:off x="5662626" y="991375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3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0" name="Google Shape;450;p9"/>
            <p:cNvSpPr/>
            <p:nvPr/>
          </p:nvSpPr>
          <p:spPr>
            <a:xfrm>
              <a:off x="5889638" y="1218388"/>
              <a:ext cx="234958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1" name="Google Shape;451;p9"/>
            <p:cNvSpPr/>
            <p:nvPr/>
          </p:nvSpPr>
          <p:spPr>
            <a:xfrm>
              <a:off x="5603888" y="1048525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2" name="Google Shape;452;p9"/>
            <p:cNvSpPr/>
            <p:nvPr/>
          </p:nvSpPr>
          <p:spPr>
            <a:xfrm>
              <a:off x="5832488" y="1277125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3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3" name="Google Shape;453;p9"/>
            <p:cNvSpPr/>
            <p:nvPr/>
          </p:nvSpPr>
          <p:spPr>
            <a:xfrm>
              <a:off x="5548326" y="1107263"/>
              <a:ext cx="234958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4" name="Google Shape;454;p9"/>
            <p:cNvSpPr/>
            <p:nvPr/>
          </p:nvSpPr>
          <p:spPr>
            <a:xfrm>
              <a:off x="5773751" y="1332688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5" name="Google Shape;455;p9"/>
            <p:cNvSpPr/>
            <p:nvPr/>
          </p:nvSpPr>
          <p:spPr>
            <a:xfrm>
              <a:off x="5491176" y="116441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6" name="Google Shape;456;p9"/>
            <p:cNvSpPr/>
            <p:nvPr/>
          </p:nvSpPr>
          <p:spPr>
            <a:xfrm>
              <a:off x="5434026" y="1219975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3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7" name="Google Shape;457;p9"/>
            <p:cNvSpPr/>
            <p:nvPr/>
          </p:nvSpPr>
          <p:spPr>
            <a:xfrm>
              <a:off x="5375288" y="1277125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8" name="Google Shape;458;p9"/>
            <p:cNvSpPr/>
            <p:nvPr/>
          </p:nvSpPr>
          <p:spPr>
            <a:xfrm>
              <a:off x="5319726" y="133586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59" name="Google Shape;459;p9"/>
          <p:cNvGrpSpPr/>
          <p:nvPr/>
        </p:nvGrpSpPr>
        <p:grpSpPr>
          <a:xfrm>
            <a:off x="5097026" y="4604000"/>
            <a:ext cx="3508675" cy="1587795"/>
            <a:chOff x="5233401" y="3016200"/>
            <a:chExt cx="3508675" cy="1587795"/>
          </a:xfrm>
        </p:grpSpPr>
        <p:sp>
          <p:nvSpPr>
            <p:cNvPr id="460" name="Google Shape;460;p9"/>
            <p:cNvSpPr/>
            <p:nvPr/>
          </p:nvSpPr>
          <p:spPr>
            <a:xfrm>
              <a:off x="7156301" y="3016200"/>
              <a:ext cx="1585775" cy="1587795"/>
            </a:xfrm>
            <a:custGeom>
              <a:avLst/>
              <a:gdLst/>
              <a:ahLst/>
              <a:cxnLst/>
              <a:rect l="l" t="t" r="r" b="b"/>
              <a:pathLst>
                <a:path w="785" h="786" extrusionOk="0">
                  <a:moveTo>
                    <a:pt x="393" y="786"/>
                  </a:moveTo>
                  <a:cubicBezTo>
                    <a:pt x="176" y="786"/>
                    <a:pt x="0" y="609"/>
                    <a:pt x="0" y="393"/>
                  </a:cubicBezTo>
                  <a:cubicBezTo>
                    <a:pt x="0" y="176"/>
                    <a:pt x="176" y="0"/>
                    <a:pt x="393" y="0"/>
                  </a:cubicBezTo>
                  <a:cubicBezTo>
                    <a:pt x="609" y="0"/>
                    <a:pt x="785" y="176"/>
                    <a:pt x="785" y="393"/>
                  </a:cubicBezTo>
                  <a:cubicBezTo>
                    <a:pt x="785" y="609"/>
                    <a:pt x="609" y="786"/>
                    <a:pt x="393" y="786"/>
                  </a:cubicBezTo>
                  <a:close/>
                  <a:moveTo>
                    <a:pt x="393" y="4"/>
                  </a:moveTo>
                  <a:cubicBezTo>
                    <a:pt x="178" y="4"/>
                    <a:pt x="4" y="178"/>
                    <a:pt x="4" y="393"/>
                  </a:cubicBezTo>
                  <a:cubicBezTo>
                    <a:pt x="4" y="607"/>
                    <a:pt x="178" y="782"/>
                    <a:pt x="393" y="782"/>
                  </a:cubicBezTo>
                  <a:cubicBezTo>
                    <a:pt x="607" y="782"/>
                    <a:pt x="781" y="607"/>
                    <a:pt x="781" y="393"/>
                  </a:cubicBezTo>
                  <a:cubicBezTo>
                    <a:pt x="781" y="178"/>
                    <a:pt x="607" y="4"/>
                    <a:pt x="393" y="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1" name="Google Shape;461;p9"/>
            <p:cNvSpPr/>
            <p:nvPr/>
          </p:nvSpPr>
          <p:spPr>
            <a:xfrm>
              <a:off x="6515334" y="3016200"/>
              <a:ext cx="1585775" cy="1587795"/>
            </a:xfrm>
            <a:custGeom>
              <a:avLst/>
              <a:gdLst/>
              <a:ahLst/>
              <a:cxnLst/>
              <a:rect l="l" t="t" r="r" b="b"/>
              <a:pathLst>
                <a:path w="785" h="786" extrusionOk="0">
                  <a:moveTo>
                    <a:pt x="393" y="786"/>
                  </a:moveTo>
                  <a:cubicBezTo>
                    <a:pt x="176" y="786"/>
                    <a:pt x="0" y="609"/>
                    <a:pt x="0" y="393"/>
                  </a:cubicBezTo>
                  <a:cubicBezTo>
                    <a:pt x="0" y="176"/>
                    <a:pt x="176" y="0"/>
                    <a:pt x="393" y="0"/>
                  </a:cubicBezTo>
                  <a:cubicBezTo>
                    <a:pt x="609" y="0"/>
                    <a:pt x="785" y="176"/>
                    <a:pt x="785" y="393"/>
                  </a:cubicBezTo>
                  <a:cubicBezTo>
                    <a:pt x="785" y="609"/>
                    <a:pt x="609" y="786"/>
                    <a:pt x="393" y="786"/>
                  </a:cubicBezTo>
                  <a:close/>
                  <a:moveTo>
                    <a:pt x="393" y="4"/>
                  </a:moveTo>
                  <a:cubicBezTo>
                    <a:pt x="178" y="4"/>
                    <a:pt x="4" y="178"/>
                    <a:pt x="4" y="393"/>
                  </a:cubicBezTo>
                  <a:cubicBezTo>
                    <a:pt x="4" y="607"/>
                    <a:pt x="178" y="782"/>
                    <a:pt x="393" y="782"/>
                  </a:cubicBezTo>
                  <a:cubicBezTo>
                    <a:pt x="607" y="782"/>
                    <a:pt x="781" y="607"/>
                    <a:pt x="781" y="393"/>
                  </a:cubicBezTo>
                  <a:cubicBezTo>
                    <a:pt x="781" y="178"/>
                    <a:pt x="607" y="4"/>
                    <a:pt x="393" y="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2" name="Google Shape;462;p9"/>
            <p:cNvSpPr/>
            <p:nvPr/>
          </p:nvSpPr>
          <p:spPr>
            <a:xfrm>
              <a:off x="5874367" y="3016200"/>
              <a:ext cx="1585775" cy="1587795"/>
            </a:xfrm>
            <a:custGeom>
              <a:avLst/>
              <a:gdLst/>
              <a:ahLst/>
              <a:cxnLst/>
              <a:rect l="l" t="t" r="r" b="b"/>
              <a:pathLst>
                <a:path w="785" h="786" extrusionOk="0">
                  <a:moveTo>
                    <a:pt x="393" y="786"/>
                  </a:moveTo>
                  <a:cubicBezTo>
                    <a:pt x="176" y="786"/>
                    <a:pt x="0" y="609"/>
                    <a:pt x="0" y="393"/>
                  </a:cubicBezTo>
                  <a:cubicBezTo>
                    <a:pt x="0" y="176"/>
                    <a:pt x="176" y="0"/>
                    <a:pt x="393" y="0"/>
                  </a:cubicBezTo>
                  <a:cubicBezTo>
                    <a:pt x="609" y="0"/>
                    <a:pt x="785" y="176"/>
                    <a:pt x="785" y="393"/>
                  </a:cubicBezTo>
                  <a:cubicBezTo>
                    <a:pt x="785" y="609"/>
                    <a:pt x="609" y="786"/>
                    <a:pt x="393" y="786"/>
                  </a:cubicBezTo>
                  <a:close/>
                  <a:moveTo>
                    <a:pt x="393" y="4"/>
                  </a:moveTo>
                  <a:cubicBezTo>
                    <a:pt x="178" y="4"/>
                    <a:pt x="4" y="178"/>
                    <a:pt x="4" y="393"/>
                  </a:cubicBezTo>
                  <a:cubicBezTo>
                    <a:pt x="4" y="607"/>
                    <a:pt x="178" y="782"/>
                    <a:pt x="393" y="782"/>
                  </a:cubicBezTo>
                  <a:cubicBezTo>
                    <a:pt x="607" y="782"/>
                    <a:pt x="781" y="607"/>
                    <a:pt x="781" y="393"/>
                  </a:cubicBezTo>
                  <a:cubicBezTo>
                    <a:pt x="781" y="178"/>
                    <a:pt x="607" y="4"/>
                    <a:pt x="393" y="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3" name="Google Shape;463;p9"/>
            <p:cNvSpPr/>
            <p:nvPr/>
          </p:nvSpPr>
          <p:spPr>
            <a:xfrm>
              <a:off x="5233401" y="3016200"/>
              <a:ext cx="1585775" cy="1587795"/>
            </a:xfrm>
            <a:custGeom>
              <a:avLst/>
              <a:gdLst/>
              <a:ahLst/>
              <a:cxnLst/>
              <a:rect l="l" t="t" r="r" b="b"/>
              <a:pathLst>
                <a:path w="785" h="786" extrusionOk="0">
                  <a:moveTo>
                    <a:pt x="393" y="786"/>
                  </a:moveTo>
                  <a:cubicBezTo>
                    <a:pt x="176" y="786"/>
                    <a:pt x="0" y="609"/>
                    <a:pt x="0" y="393"/>
                  </a:cubicBezTo>
                  <a:cubicBezTo>
                    <a:pt x="0" y="176"/>
                    <a:pt x="176" y="0"/>
                    <a:pt x="393" y="0"/>
                  </a:cubicBezTo>
                  <a:cubicBezTo>
                    <a:pt x="609" y="0"/>
                    <a:pt x="785" y="176"/>
                    <a:pt x="785" y="393"/>
                  </a:cubicBezTo>
                  <a:cubicBezTo>
                    <a:pt x="785" y="609"/>
                    <a:pt x="609" y="786"/>
                    <a:pt x="393" y="786"/>
                  </a:cubicBezTo>
                  <a:close/>
                  <a:moveTo>
                    <a:pt x="393" y="4"/>
                  </a:moveTo>
                  <a:cubicBezTo>
                    <a:pt x="178" y="4"/>
                    <a:pt x="4" y="178"/>
                    <a:pt x="4" y="393"/>
                  </a:cubicBezTo>
                  <a:cubicBezTo>
                    <a:pt x="4" y="607"/>
                    <a:pt x="178" y="782"/>
                    <a:pt x="393" y="782"/>
                  </a:cubicBezTo>
                  <a:cubicBezTo>
                    <a:pt x="607" y="782"/>
                    <a:pt x="781" y="607"/>
                    <a:pt x="781" y="393"/>
                  </a:cubicBezTo>
                  <a:cubicBezTo>
                    <a:pt x="781" y="178"/>
                    <a:pt x="607" y="4"/>
                    <a:pt x="393" y="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64" name="Google Shape;464;p9"/>
          <p:cNvGrpSpPr/>
          <p:nvPr/>
        </p:nvGrpSpPr>
        <p:grpSpPr>
          <a:xfrm>
            <a:off x="9" y="406417"/>
            <a:ext cx="971376" cy="4182458"/>
            <a:chOff x="9" y="406417"/>
            <a:chExt cx="971376" cy="4182458"/>
          </a:xfrm>
        </p:grpSpPr>
        <p:sp>
          <p:nvSpPr>
            <p:cNvPr id="465" name="Google Shape;465;p9"/>
            <p:cNvSpPr/>
            <p:nvPr/>
          </p:nvSpPr>
          <p:spPr>
            <a:xfrm rot="-5400000">
              <a:off x="-336337" y="742763"/>
              <a:ext cx="1345383" cy="672692"/>
            </a:xfrm>
            <a:custGeom>
              <a:avLst/>
              <a:gdLst/>
              <a:ahLst/>
              <a:cxnLst/>
              <a:rect l="l" t="t" r="r" b="b"/>
              <a:pathLst>
                <a:path w="666" h="333" extrusionOk="0">
                  <a:moveTo>
                    <a:pt x="666" y="0"/>
                  </a:moveTo>
                  <a:cubicBezTo>
                    <a:pt x="666" y="184"/>
                    <a:pt x="517" y="333"/>
                    <a:pt x="333" y="333"/>
                  </a:cubicBezTo>
                  <a:cubicBezTo>
                    <a:pt x="149" y="333"/>
                    <a:pt x="0" y="184"/>
                    <a:pt x="0" y="0"/>
                  </a:cubicBezTo>
                  <a:lnTo>
                    <a:pt x="66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66" name="Google Shape;466;p9"/>
            <p:cNvGrpSpPr/>
            <p:nvPr/>
          </p:nvGrpSpPr>
          <p:grpSpPr>
            <a:xfrm>
              <a:off x="713214" y="3733956"/>
              <a:ext cx="258171" cy="854919"/>
              <a:chOff x="713214" y="3733956"/>
              <a:chExt cx="258171" cy="854919"/>
            </a:xfrm>
          </p:grpSpPr>
          <p:grpSp>
            <p:nvGrpSpPr>
              <p:cNvPr id="467" name="Google Shape;467;p9"/>
              <p:cNvGrpSpPr/>
              <p:nvPr/>
            </p:nvGrpSpPr>
            <p:grpSpPr>
              <a:xfrm rot="-5400000">
                <a:off x="326190" y="4120980"/>
                <a:ext cx="854919" cy="80871"/>
                <a:chOff x="1528400" y="4392825"/>
                <a:chExt cx="1959475" cy="185400"/>
              </a:xfrm>
            </p:grpSpPr>
            <p:sp>
              <p:nvSpPr>
                <p:cNvPr id="468" name="Google Shape;468;p9"/>
                <p:cNvSpPr/>
                <p:nvPr/>
              </p:nvSpPr>
              <p:spPr>
                <a:xfrm>
                  <a:off x="1528400" y="4392825"/>
                  <a:ext cx="185400" cy="1854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469" name="Google Shape;469;p9"/>
                <p:cNvSpPr/>
                <p:nvPr/>
              </p:nvSpPr>
              <p:spPr>
                <a:xfrm>
                  <a:off x="1883215" y="4392825"/>
                  <a:ext cx="185400" cy="1854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470" name="Google Shape;470;p9"/>
                <p:cNvSpPr/>
                <p:nvPr/>
              </p:nvSpPr>
              <p:spPr>
                <a:xfrm>
                  <a:off x="2238030" y="4392825"/>
                  <a:ext cx="185400" cy="1854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471" name="Google Shape;471;p9"/>
                <p:cNvSpPr/>
                <p:nvPr/>
              </p:nvSpPr>
              <p:spPr>
                <a:xfrm>
                  <a:off x="2592845" y="4392825"/>
                  <a:ext cx="185400" cy="1854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472" name="Google Shape;472;p9"/>
                <p:cNvSpPr/>
                <p:nvPr/>
              </p:nvSpPr>
              <p:spPr>
                <a:xfrm>
                  <a:off x="2947660" y="4392825"/>
                  <a:ext cx="185400" cy="1854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473" name="Google Shape;473;p9"/>
                <p:cNvSpPr/>
                <p:nvPr/>
              </p:nvSpPr>
              <p:spPr>
                <a:xfrm>
                  <a:off x="3302475" y="4392825"/>
                  <a:ext cx="185400" cy="1854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</p:grpSp>
          <p:grpSp>
            <p:nvGrpSpPr>
              <p:cNvPr id="474" name="Google Shape;474;p9"/>
              <p:cNvGrpSpPr/>
              <p:nvPr/>
            </p:nvGrpSpPr>
            <p:grpSpPr>
              <a:xfrm rot="-5400000">
                <a:off x="503490" y="4120980"/>
                <a:ext cx="854919" cy="80871"/>
                <a:chOff x="1528400" y="4392825"/>
                <a:chExt cx="1959475" cy="185400"/>
              </a:xfrm>
            </p:grpSpPr>
            <p:sp>
              <p:nvSpPr>
                <p:cNvPr id="475" name="Google Shape;475;p9"/>
                <p:cNvSpPr/>
                <p:nvPr/>
              </p:nvSpPr>
              <p:spPr>
                <a:xfrm>
                  <a:off x="1528400" y="4392825"/>
                  <a:ext cx="185400" cy="1854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476" name="Google Shape;476;p9"/>
                <p:cNvSpPr/>
                <p:nvPr/>
              </p:nvSpPr>
              <p:spPr>
                <a:xfrm>
                  <a:off x="1883215" y="4392825"/>
                  <a:ext cx="185400" cy="1854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477" name="Google Shape;477;p9"/>
                <p:cNvSpPr/>
                <p:nvPr/>
              </p:nvSpPr>
              <p:spPr>
                <a:xfrm>
                  <a:off x="2238030" y="4392825"/>
                  <a:ext cx="185400" cy="1854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478" name="Google Shape;478;p9"/>
                <p:cNvSpPr/>
                <p:nvPr/>
              </p:nvSpPr>
              <p:spPr>
                <a:xfrm>
                  <a:off x="2592845" y="4392825"/>
                  <a:ext cx="185400" cy="1854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479" name="Google Shape;479;p9"/>
                <p:cNvSpPr/>
                <p:nvPr/>
              </p:nvSpPr>
              <p:spPr>
                <a:xfrm>
                  <a:off x="2947660" y="4392825"/>
                  <a:ext cx="185400" cy="1854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480" name="Google Shape;480;p9"/>
                <p:cNvSpPr/>
                <p:nvPr/>
              </p:nvSpPr>
              <p:spPr>
                <a:xfrm>
                  <a:off x="3302475" y="4392825"/>
                  <a:ext cx="185400" cy="1854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</p:grpSp>
        </p:grp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1A2B46A5-0EB6-24E4-BC58-A5E3B57968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1" b="89844" l="20247" r="91211">
                        <a14:foregroundMark x1="24116" y1="40630" x2="23112" y2="43457"/>
                        <a14:foregroundMark x1="23112" y1="43457" x2="25800" y2="64087"/>
                        <a14:foregroundMark x1="33524" y1="58280" x2="38276" y2="54123"/>
                        <a14:foregroundMark x1="33046" y1="33553" x2="30290" y2="24692"/>
                        <a14:foregroundMark x1="37954" y1="49334" x2="34787" y2="39150"/>
                        <a14:foregroundMark x1="32441" y1="68524" x2="34993" y2="69016"/>
                        <a14:foregroundMark x1="46105" y1="45919" x2="44987" y2="47070"/>
                        <a14:foregroundMark x1="51302" y1="43652" x2="51302" y2="53125"/>
                        <a14:foregroundMark x1="51302" y1="50391" x2="51302" y2="48730"/>
                        <a14:foregroundMark x1="56045" y1="39632" x2="57152" y2="48381"/>
                        <a14:foregroundMark x1="59505" y1="41699" x2="59635" y2="53125"/>
                        <a14:foregroundMark x1="71419" y1="52661" x2="71549" y2="53418"/>
                        <a14:foregroundMark x1="77344" y1="41504" x2="80765" y2="41030"/>
                        <a14:foregroundMark x1="86979" y1="40918" x2="83789" y2="45898"/>
                        <a14:foregroundMark x1="30319" y1="69330" x2="31836" y2="69824"/>
                        <a14:foregroundMark x1="22526" y1="44629" x2="21940" y2="45508"/>
                        <a14:foregroundMark x1="22786" y1="44922" x2="20833" y2="50488"/>
                        <a14:foregroundMark x1="56676" y1="52615" x2="56966" y2="49707"/>
                        <a14:foregroundMark x1="56380" y1="50293" x2="56966" y2="53223"/>
                        <a14:foregroundMark x1="69987" y1="52246" x2="71745" y2="52344"/>
                        <a14:foregroundMark x1="70182" y1="51563" x2="71615" y2="51953"/>
                        <a14:foregroundMark x1="70508" y1="52344" x2="71940" y2="52246"/>
                        <a14:foregroundMark x1="69661" y1="51270" x2="71745" y2="52051"/>
                        <a14:foregroundMark x1="23954" y1="66574" x2="24740" y2="67676"/>
                        <a14:foregroundMark x1="25130" y1="61914" x2="28565" y2="65865"/>
                        <a14:foregroundMark x1="32943" y1="56934" x2="33659" y2="58887"/>
                        <a14:foregroundMark x1="38634" y1="53374" x2="38477" y2="54199"/>
                        <a14:foregroundMark x1="35091" y1="39453" x2="34831" y2="39453"/>
                        <a14:foregroundMark x1="21029" y1="50781" x2="21029" y2="50781"/>
                        <a14:foregroundMark x1="38216" y1="52637" x2="38542" y2="52734"/>
                        <a14:foregroundMark x1="80404" y1="41016" x2="81055" y2="41406"/>
                        <a14:foregroundMark x1="48568" y1="57813" x2="47526" y2="57813"/>
                        <a14:foregroundMark x1="46094" y1="62109" x2="45345" y2="64960"/>
                        <a14:foregroundMark x1="50977" y1="63086" x2="50651" y2="66406"/>
                        <a14:backgroundMark x1="28451" y1="53711" x2="30273" y2="61523"/>
                        <a14:backgroundMark x1="29753" y1="58984" x2="31576" y2="65137"/>
                        <a14:backgroundMark x1="29753" y1="60742" x2="29753" y2="62598"/>
                        <a14:backgroundMark x1="28451" y1="60742" x2="28971" y2="63770"/>
                        <a14:backgroundMark x1="31445" y1="59863" x2="32878" y2="60742"/>
                        <a14:backgroundMark x1="34570" y1="34766" x2="34392" y2="37804"/>
                        <a14:backgroundMark x1="24935" y1="27832" x2="28451" y2="30078"/>
                        <a14:backgroundMark x1="27669" y1="30078" x2="24935" y2="35840"/>
                        <a14:backgroundMark x1="27865" y1="25293" x2="29362" y2="26953"/>
                        <a14:backgroundMark x1="28646" y1="29199" x2="28646" y2="25586"/>
                        <a14:backgroundMark x1="46484" y1="45117" x2="47786" y2="45117"/>
                        <a14:backgroundMark x1="70443" y1="46777" x2="71745" y2="46191"/>
                        <a14:backgroundMark x1="71159" y1="43652" x2="71549" y2="50391"/>
                        <a14:backgroundMark x1="49089" y1="59570" x2="49089" y2="64551"/>
                        <a14:backgroundMark x1="47591" y1="60156" x2="48349" y2="59182"/>
                        <a14:backgroundMark x1="51302" y1="58496" x2="48776" y2="58304"/>
                        <a14:backgroundMark x1="47331" y1="60352" x2="46847" y2="59444"/>
                        <a14:backgroundMark x1="37240" y1="69922" x2="37174" y2="68848"/>
                        <a14:backgroundMark x1="25781" y1="35254" x2="23633" y2="39453"/>
                        <a14:backgroundMark x1="28320" y1="26172" x2="28190" y2="29590"/>
                        <a14:backgroundMark x1="28320" y1="24121" x2="29036" y2="27246"/>
                        <a14:backgroundMark x1="30143" y1="22461" x2="30729" y2="24414"/>
                        <a14:backgroundMark x1="70964" y1="43066" x2="70247" y2="47754"/>
                        <a14:backgroundMark x1="70833" y1="42773" x2="69922" y2="47461"/>
                        <a14:backgroundMark x1="86068" y1="45801" x2="85612" y2="47363"/>
                        <a14:backgroundMark x1="45247" y1="44141" x2="48307" y2="45020"/>
                        <a14:backgroundMark x1="54948" y1="38184" x2="56445" y2="38867"/>
                        <a14:backgroundMark x1="58268" y1="49512" x2="57617" y2="52539"/>
                        <a14:backgroundMark x1="58008" y1="50684" x2="57732" y2="51274"/>
                        <a14:backgroundMark x1="58073" y1="49414" x2="57479" y2="50008"/>
                        <a14:backgroundMark x1="57487" y1="55762" x2="56771" y2="54199"/>
                        <a14:backgroundMark x1="57031" y1="54004" x2="56380" y2="53809"/>
                        <a14:backgroundMark x1="71094" y1="42871" x2="69987" y2="46777"/>
                        <a14:backgroundMark x1="70573" y1="42773" x2="69661" y2="43164"/>
                        <a14:backgroundMark x1="71549" y1="48535" x2="70999" y2="50260"/>
                        <a14:backgroundMark x1="70703" y1="49121" x2="70775" y2="50111"/>
                        <a14:backgroundMark x1="20216" y1="50781" x2="19792" y2="56641"/>
                        <a14:backgroundMark x1="20378" y1="48535" x2="20216" y2="50781"/>
                        <a14:backgroundMark x1="24089" y1="37988" x2="24023" y2="40625"/>
                        <a14:backgroundMark x1="34310" y1="33301" x2="33594" y2="35938"/>
                        <a14:backgroundMark x1="39438" y1="50887" x2="38943" y2="52918"/>
                        <a14:backgroundMark x1="38086" y1="65430" x2="35807" y2="69824"/>
                        <a14:backgroundMark x1="38477" y1="64551" x2="36784" y2="65039"/>
                        <a14:backgroundMark x1="31315" y1="58887" x2="32343" y2="58742"/>
                        <a14:backgroundMark x1="28711" y1="62012" x2="27971" y2="63121"/>
                        <a14:backgroundMark x1="20964" y1="66992" x2="22982" y2="67285"/>
                        <a14:backgroundMark x1="26671" y1="66650" x2="25473" y2="66774"/>
                        <a14:backgroundMark x1="31836" y1="66113" x2="30048" y2="66299"/>
                        <a14:backgroundMark x1="29594" y1="67296" x2="32161" y2="68066"/>
                        <a14:backgroundMark x1="26302" y1="66309" x2="26763" y2="66447"/>
                        <a14:backgroundMark x1="31510" y1="67480" x2="32487" y2="68457"/>
                        <a14:backgroundMark x1="30013" y1="68555" x2="29095" y2="68391"/>
                        <a14:backgroundMark x1="21745" y1="63281" x2="24284" y2="66113"/>
                        <a14:backgroundMark x1="26237" y1="66797" x2="30143" y2="67773"/>
                        <a14:backgroundMark x1="38997" y1="52637" x2="38867" y2="53223"/>
                        <a14:backgroundMark x1="39388" y1="52441" x2="38802" y2="53223"/>
                        <a14:backgroundMark x1="39583" y1="52930" x2="38802" y2="53320"/>
                        <a14:backgroundMark x1="39063" y1="49512" x2="38752" y2="51533"/>
                        <a14:backgroundMark x1="81836" y1="40723" x2="81315" y2="40723"/>
                        <a14:backgroundMark x1="82422" y1="40332" x2="82265" y2="40434"/>
                        <a14:backgroundMark x1="46354" y1="64258" x2="46549" y2="64844"/>
                        <a14:backgroundMark x1="45768" y1="59570" x2="45768" y2="58594"/>
                        <a14:backgroundMark x1="47070" y1="58887" x2="45443" y2="58594"/>
                        <a14:backgroundMark x1="47201" y1="58594" x2="46549" y2="58594"/>
                        <a14:backgroundMark x1="48112" y1="58691" x2="46680" y2="58691"/>
                      </a14:backgroundRemoval>
                    </a14:imgEffect>
                  </a14:imgLayer>
                </a14:imgProps>
              </a:ext>
            </a:extLst>
          </a:blip>
          <a:srcRect l="12276"/>
          <a:stretch>
            <a:fillRect/>
          </a:stretch>
        </p:blipFill>
        <p:spPr>
          <a:xfrm>
            <a:off x="6873801" y="-91564"/>
            <a:ext cx="1412144" cy="107317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10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483" name="Google Shape;483;p10"/>
          <p:cNvSpPr txBox="1">
            <a:spLocks noGrp="1"/>
          </p:cNvSpPr>
          <p:nvPr>
            <p:ph type="title"/>
          </p:nvPr>
        </p:nvSpPr>
        <p:spPr>
          <a:xfrm>
            <a:off x="1948800" y="4014450"/>
            <a:ext cx="5246400" cy="4416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4"/>
        </a:solidFill>
        <a:effectLst/>
      </p:bgPr>
    </p:bg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_1"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15"/>
          <p:cNvSpPr/>
          <p:nvPr/>
        </p:nvSpPr>
        <p:spPr>
          <a:xfrm>
            <a:off x="5439463" y="-746280"/>
            <a:ext cx="1585775" cy="1587795"/>
          </a:xfrm>
          <a:custGeom>
            <a:avLst/>
            <a:gdLst/>
            <a:ahLst/>
            <a:cxnLst/>
            <a:rect l="l" t="t" r="r" b="b"/>
            <a:pathLst>
              <a:path w="785" h="786" extrusionOk="0">
                <a:moveTo>
                  <a:pt x="393" y="786"/>
                </a:moveTo>
                <a:cubicBezTo>
                  <a:pt x="176" y="786"/>
                  <a:pt x="0" y="609"/>
                  <a:pt x="0" y="393"/>
                </a:cubicBezTo>
                <a:cubicBezTo>
                  <a:pt x="0" y="176"/>
                  <a:pt x="176" y="0"/>
                  <a:pt x="393" y="0"/>
                </a:cubicBezTo>
                <a:cubicBezTo>
                  <a:pt x="609" y="0"/>
                  <a:pt x="785" y="176"/>
                  <a:pt x="785" y="393"/>
                </a:cubicBezTo>
                <a:cubicBezTo>
                  <a:pt x="785" y="609"/>
                  <a:pt x="609" y="786"/>
                  <a:pt x="393" y="786"/>
                </a:cubicBezTo>
                <a:close/>
                <a:moveTo>
                  <a:pt x="393" y="4"/>
                </a:moveTo>
                <a:cubicBezTo>
                  <a:pt x="178" y="4"/>
                  <a:pt x="4" y="178"/>
                  <a:pt x="4" y="393"/>
                </a:cubicBezTo>
                <a:cubicBezTo>
                  <a:pt x="4" y="607"/>
                  <a:pt x="178" y="782"/>
                  <a:pt x="393" y="782"/>
                </a:cubicBezTo>
                <a:cubicBezTo>
                  <a:pt x="607" y="782"/>
                  <a:pt x="781" y="607"/>
                  <a:pt x="781" y="393"/>
                </a:cubicBezTo>
                <a:cubicBezTo>
                  <a:pt x="781" y="178"/>
                  <a:pt x="607" y="4"/>
                  <a:pt x="393" y="4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55" name="Google Shape;655;p15"/>
          <p:cNvGrpSpPr/>
          <p:nvPr/>
        </p:nvGrpSpPr>
        <p:grpSpPr>
          <a:xfrm>
            <a:off x="8262644" y="1478172"/>
            <a:ext cx="2441690" cy="2434566"/>
            <a:chOff x="3051194" y="-608678"/>
            <a:chExt cx="2441690" cy="2434566"/>
          </a:xfrm>
        </p:grpSpPr>
        <p:sp>
          <p:nvSpPr>
            <p:cNvPr id="656" name="Google Shape;656;p15"/>
            <p:cNvSpPr/>
            <p:nvPr/>
          </p:nvSpPr>
          <p:spPr>
            <a:xfrm rot="10800000">
              <a:off x="4846846" y="1458584"/>
              <a:ext cx="374427" cy="36730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5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5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7" name="Google Shape;657;p15"/>
            <p:cNvSpPr/>
            <p:nvPr/>
          </p:nvSpPr>
          <p:spPr>
            <a:xfrm rot="10800000">
              <a:off x="4489727" y="1096813"/>
              <a:ext cx="374427" cy="371956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8" name="Google Shape;658;p15"/>
            <p:cNvSpPr/>
            <p:nvPr/>
          </p:nvSpPr>
          <p:spPr>
            <a:xfrm rot="10800000">
              <a:off x="4130094" y="739368"/>
              <a:ext cx="374427" cy="369769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9" name="Google Shape;659;p15"/>
            <p:cNvSpPr/>
            <p:nvPr/>
          </p:nvSpPr>
          <p:spPr>
            <a:xfrm rot="10800000">
              <a:off x="3772976" y="380030"/>
              <a:ext cx="374427" cy="369473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0" name="Google Shape;660;p15"/>
            <p:cNvSpPr/>
            <p:nvPr/>
          </p:nvSpPr>
          <p:spPr>
            <a:xfrm rot="10800000">
              <a:off x="3410828" y="22566"/>
              <a:ext cx="374427" cy="36730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3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1" name="Google Shape;661;p15"/>
            <p:cNvSpPr/>
            <p:nvPr/>
          </p:nvSpPr>
          <p:spPr>
            <a:xfrm rot="10800000">
              <a:off x="3051194" y="-336722"/>
              <a:ext cx="374427" cy="369473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2" name="Google Shape;662;p15"/>
            <p:cNvSpPr/>
            <p:nvPr/>
          </p:nvSpPr>
          <p:spPr>
            <a:xfrm rot="10800000">
              <a:off x="4937383" y="1365909"/>
              <a:ext cx="374427" cy="371956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3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3" name="Google Shape;663;p15"/>
            <p:cNvSpPr/>
            <p:nvPr/>
          </p:nvSpPr>
          <p:spPr>
            <a:xfrm rot="10800000">
              <a:off x="4577749" y="1008464"/>
              <a:ext cx="374427" cy="369769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4" name="Google Shape;664;p15"/>
            <p:cNvSpPr/>
            <p:nvPr/>
          </p:nvSpPr>
          <p:spPr>
            <a:xfrm rot="10800000">
              <a:off x="4220631" y="649126"/>
              <a:ext cx="374427" cy="369473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5" name="Google Shape;665;p15"/>
            <p:cNvSpPr/>
            <p:nvPr/>
          </p:nvSpPr>
          <p:spPr>
            <a:xfrm rot="10800000">
              <a:off x="3860998" y="291662"/>
              <a:ext cx="374427" cy="36730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6" name="Google Shape;666;p15"/>
            <p:cNvSpPr/>
            <p:nvPr/>
          </p:nvSpPr>
          <p:spPr>
            <a:xfrm rot="10800000">
              <a:off x="3503880" y="-67971"/>
              <a:ext cx="374427" cy="36730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5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5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7" name="Google Shape;667;p15"/>
            <p:cNvSpPr/>
            <p:nvPr/>
          </p:nvSpPr>
          <p:spPr>
            <a:xfrm rot="10800000">
              <a:off x="3144203" y="-429742"/>
              <a:ext cx="371956" cy="371956"/>
            </a:xfrm>
            <a:custGeom>
              <a:avLst/>
              <a:gdLst/>
              <a:ahLst/>
              <a:cxnLst/>
              <a:rect l="l" t="t" r="r" b="b"/>
              <a:pathLst>
                <a:path w="116" h="116" extrusionOk="0">
                  <a:moveTo>
                    <a:pt x="114" y="116"/>
                  </a:moveTo>
                  <a:cubicBezTo>
                    <a:pt x="113" y="116"/>
                    <a:pt x="112" y="115"/>
                    <a:pt x="112" y="114"/>
                  </a:cubicBezTo>
                  <a:cubicBezTo>
                    <a:pt x="112" y="4"/>
                    <a:pt x="112" y="4"/>
                    <a:pt x="11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116" y="114"/>
                    <a:pt x="116" y="114"/>
                    <a:pt x="116" y="114"/>
                  </a:cubicBezTo>
                  <a:cubicBezTo>
                    <a:pt x="116" y="115"/>
                    <a:pt x="116" y="116"/>
                    <a:pt x="114" y="1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8" name="Google Shape;668;p15"/>
            <p:cNvSpPr/>
            <p:nvPr/>
          </p:nvSpPr>
          <p:spPr>
            <a:xfrm rot="10800000">
              <a:off x="5030435" y="1277560"/>
              <a:ext cx="374427" cy="369769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9" name="Google Shape;669;p15"/>
            <p:cNvSpPr/>
            <p:nvPr/>
          </p:nvSpPr>
          <p:spPr>
            <a:xfrm rot="10800000">
              <a:off x="4670801" y="917877"/>
              <a:ext cx="374427" cy="36730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7" y="115"/>
                    <a:pt x="115" y="1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0" name="Google Shape;670;p15"/>
            <p:cNvSpPr/>
            <p:nvPr/>
          </p:nvSpPr>
          <p:spPr>
            <a:xfrm rot="10800000">
              <a:off x="4308653" y="560758"/>
              <a:ext cx="374427" cy="36730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1" name="Google Shape;671;p15"/>
            <p:cNvSpPr/>
            <p:nvPr/>
          </p:nvSpPr>
          <p:spPr>
            <a:xfrm rot="10800000">
              <a:off x="3951535" y="201125"/>
              <a:ext cx="374427" cy="36730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5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5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2" name="Google Shape;672;p15"/>
            <p:cNvSpPr/>
            <p:nvPr/>
          </p:nvSpPr>
          <p:spPr>
            <a:xfrm rot="10800000">
              <a:off x="3591902" y="-160646"/>
              <a:ext cx="374427" cy="371956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3" name="Google Shape;673;p15"/>
            <p:cNvSpPr/>
            <p:nvPr/>
          </p:nvSpPr>
          <p:spPr>
            <a:xfrm rot="10800000">
              <a:off x="3234783" y="-518091"/>
              <a:ext cx="374427" cy="369769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4" name="Google Shape;674;p15"/>
            <p:cNvSpPr/>
            <p:nvPr/>
          </p:nvSpPr>
          <p:spPr>
            <a:xfrm rot="10800000">
              <a:off x="5118457" y="1186973"/>
              <a:ext cx="374427" cy="36730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5" name="Google Shape;675;p15"/>
            <p:cNvSpPr/>
            <p:nvPr/>
          </p:nvSpPr>
          <p:spPr>
            <a:xfrm rot="10800000">
              <a:off x="4761338" y="827685"/>
              <a:ext cx="374427" cy="369473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6" name="Google Shape;676;p15"/>
            <p:cNvSpPr/>
            <p:nvPr/>
          </p:nvSpPr>
          <p:spPr>
            <a:xfrm rot="10800000">
              <a:off x="4401705" y="467756"/>
              <a:ext cx="374427" cy="369769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7" y="116"/>
                    <a:pt x="115" y="1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7" name="Google Shape;677;p15"/>
            <p:cNvSpPr/>
            <p:nvPr/>
          </p:nvSpPr>
          <p:spPr>
            <a:xfrm rot="10800000">
              <a:off x="4041764" y="108450"/>
              <a:ext cx="372220" cy="371956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8" name="Google Shape;678;p15"/>
            <p:cNvSpPr/>
            <p:nvPr/>
          </p:nvSpPr>
          <p:spPr>
            <a:xfrm rot="10800000">
              <a:off x="3682439" y="-249045"/>
              <a:ext cx="374427" cy="36730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9" name="Google Shape;679;p15"/>
            <p:cNvSpPr/>
            <p:nvPr/>
          </p:nvSpPr>
          <p:spPr>
            <a:xfrm rot="10800000">
              <a:off x="3325013" y="-608678"/>
              <a:ext cx="372220" cy="36730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80" name="Google Shape;680;p15"/>
          <p:cNvGrpSpPr/>
          <p:nvPr/>
        </p:nvGrpSpPr>
        <p:grpSpPr>
          <a:xfrm>
            <a:off x="994382" y="-439725"/>
            <a:ext cx="5714218" cy="5229002"/>
            <a:chOff x="978615" y="-382676"/>
            <a:chExt cx="5714218" cy="5229002"/>
          </a:xfrm>
        </p:grpSpPr>
        <p:sp>
          <p:nvSpPr>
            <p:cNvPr id="681" name="Google Shape;681;p15"/>
            <p:cNvSpPr/>
            <p:nvPr/>
          </p:nvSpPr>
          <p:spPr>
            <a:xfrm>
              <a:off x="5740333" y="-382676"/>
              <a:ext cx="952500" cy="952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82" name="Google Shape;682;p15"/>
            <p:cNvGrpSpPr/>
            <p:nvPr/>
          </p:nvGrpSpPr>
          <p:grpSpPr>
            <a:xfrm>
              <a:off x="978615" y="4361655"/>
              <a:ext cx="854919" cy="484671"/>
              <a:chOff x="713240" y="4371492"/>
              <a:chExt cx="854919" cy="484671"/>
            </a:xfrm>
          </p:grpSpPr>
          <p:grpSp>
            <p:nvGrpSpPr>
              <p:cNvPr id="683" name="Google Shape;683;p15"/>
              <p:cNvGrpSpPr/>
              <p:nvPr/>
            </p:nvGrpSpPr>
            <p:grpSpPr>
              <a:xfrm>
                <a:off x="713240" y="4775292"/>
                <a:ext cx="854919" cy="80871"/>
                <a:chOff x="1528400" y="4392825"/>
                <a:chExt cx="1959475" cy="185400"/>
              </a:xfrm>
            </p:grpSpPr>
            <p:sp>
              <p:nvSpPr>
                <p:cNvPr id="684" name="Google Shape;684;p15"/>
                <p:cNvSpPr/>
                <p:nvPr/>
              </p:nvSpPr>
              <p:spPr>
                <a:xfrm>
                  <a:off x="1528400" y="4392825"/>
                  <a:ext cx="185400" cy="1854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685" name="Google Shape;685;p15"/>
                <p:cNvSpPr/>
                <p:nvPr/>
              </p:nvSpPr>
              <p:spPr>
                <a:xfrm>
                  <a:off x="1883215" y="4392825"/>
                  <a:ext cx="185400" cy="1854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686" name="Google Shape;686;p15"/>
                <p:cNvSpPr/>
                <p:nvPr/>
              </p:nvSpPr>
              <p:spPr>
                <a:xfrm>
                  <a:off x="2238030" y="4392825"/>
                  <a:ext cx="185400" cy="1854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687" name="Google Shape;687;p15"/>
                <p:cNvSpPr/>
                <p:nvPr/>
              </p:nvSpPr>
              <p:spPr>
                <a:xfrm>
                  <a:off x="2592845" y="4392825"/>
                  <a:ext cx="185400" cy="1854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688" name="Google Shape;688;p15"/>
                <p:cNvSpPr/>
                <p:nvPr/>
              </p:nvSpPr>
              <p:spPr>
                <a:xfrm>
                  <a:off x="2947660" y="4392825"/>
                  <a:ext cx="185400" cy="1854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689" name="Google Shape;689;p15"/>
                <p:cNvSpPr/>
                <p:nvPr/>
              </p:nvSpPr>
              <p:spPr>
                <a:xfrm>
                  <a:off x="3302475" y="4392825"/>
                  <a:ext cx="185400" cy="1854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</p:grpSp>
          <p:grpSp>
            <p:nvGrpSpPr>
              <p:cNvPr id="690" name="Google Shape;690;p15"/>
              <p:cNvGrpSpPr/>
              <p:nvPr/>
            </p:nvGrpSpPr>
            <p:grpSpPr>
              <a:xfrm>
                <a:off x="713240" y="4573392"/>
                <a:ext cx="854919" cy="80871"/>
                <a:chOff x="1528400" y="4392825"/>
                <a:chExt cx="1959475" cy="185400"/>
              </a:xfrm>
            </p:grpSpPr>
            <p:sp>
              <p:nvSpPr>
                <p:cNvPr id="691" name="Google Shape;691;p15"/>
                <p:cNvSpPr/>
                <p:nvPr/>
              </p:nvSpPr>
              <p:spPr>
                <a:xfrm>
                  <a:off x="1528400" y="4392825"/>
                  <a:ext cx="185400" cy="1854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692" name="Google Shape;692;p15"/>
                <p:cNvSpPr/>
                <p:nvPr/>
              </p:nvSpPr>
              <p:spPr>
                <a:xfrm>
                  <a:off x="1883215" y="4392825"/>
                  <a:ext cx="185400" cy="1854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693" name="Google Shape;693;p15"/>
                <p:cNvSpPr/>
                <p:nvPr/>
              </p:nvSpPr>
              <p:spPr>
                <a:xfrm>
                  <a:off x="2238030" y="4392825"/>
                  <a:ext cx="185400" cy="1854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694" name="Google Shape;694;p15"/>
                <p:cNvSpPr/>
                <p:nvPr/>
              </p:nvSpPr>
              <p:spPr>
                <a:xfrm>
                  <a:off x="2592845" y="4392825"/>
                  <a:ext cx="185400" cy="1854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695" name="Google Shape;695;p15"/>
                <p:cNvSpPr/>
                <p:nvPr/>
              </p:nvSpPr>
              <p:spPr>
                <a:xfrm>
                  <a:off x="2947660" y="4392825"/>
                  <a:ext cx="185400" cy="1854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696" name="Google Shape;696;p15"/>
                <p:cNvSpPr/>
                <p:nvPr/>
              </p:nvSpPr>
              <p:spPr>
                <a:xfrm>
                  <a:off x="3302475" y="4392825"/>
                  <a:ext cx="185400" cy="1854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</p:grpSp>
          <p:grpSp>
            <p:nvGrpSpPr>
              <p:cNvPr id="697" name="Google Shape;697;p15"/>
              <p:cNvGrpSpPr/>
              <p:nvPr/>
            </p:nvGrpSpPr>
            <p:grpSpPr>
              <a:xfrm>
                <a:off x="713240" y="4371492"/>
                <a:ext cx="854919" cy="80871"/>
                <a:chOff x="1528400" y="4392825"/>
                <a:chExt cx="1959475" cy="185400"/>
              </a:xfrm>
            </p:grpSpPr>
            <p:sp>
              <p:nvSpPr>
                <p:cNvPr id="698" name="Google Shape;698;p15"/>
                <p:cNvSpPr/>
                <p:nvPr/>
              </p:nvSpPr>
              <p:spPr>
                <a:xfrm>
                  <a:off x="1528400" y="4392825"/>
                  <a:ext cx="185400" cy="1854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699" name="Google Shape;699;p15"/>
                <p:cNvSpPr/>
                <p:nvPr/>
              </p:nvSpPr>
              <p:spPr>
                <a:xfrm>
                  <a:off x="1883215" y="4392825"/>
                  <a:ext cx="185400" cy="1854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700" name="Google Shape;700;p15"/>
                <p:cNvSpPr/>
                <p:nvPr/>
              </p:nvSpPr>
              <p:spPr>
                <a:xfrm>
                  <a:off x="2238030" y="4392825"/>
                  <a:ext cx="185400" cy="1854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701" name="Google Shape;701;p15"/>
                <p:cNvSpPr/>
                <p:nvPr/>
              </p:nvSpPr>
              <p:spPr>
                <a:xfrm>
                  <a:off x="2592845" y="4392825"/>
                  <a:ext cx="185400" cy="1854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702" name="Google Shape;702;p15"/>
                <p:cNvSpPr/>
                <p:nvPr/>
              </p:nvSpPr>
              <p:spPr>
                <a:xfrm>
                  <a:off x="2947660" y="4392825"/>
                  <a:ext cx="185400" cy="1854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703" name="Google Shape;703;p15"/>
                <p:cNvSpPr/>
                <p:nvPr/>
              </p:nvSpPr>
              <p:spPr>
                <a:xfrm>
                  <a:off x="3302475" y="4392825"/>
                  <a:ext cx="185400" cy="1854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</p:grpSp>
        </p:grpSp>
      </p:grpSp>
      <p:sp>
        <p:nvSpPr>
          <p:cNvPr id="704" name="Google Shape;704;p15"/>
          <p:cNvSpPr txBox="1">
            <a:spLocks noGrp="1"/>
          </p:cNvSpPr>
          <p:nvPr>
            <p:ph type="title"/>
          </p:nvPr>
        </p:nvSpPr>
        <p:spPr>
          <a:xfrm>
            <a:off x="5057900" y="2509725"/>
            <a:ext cx="3300000" cy="63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05" name="Google Shape;705;p15"/>
          <p:cNvSpPr txBox="1">
            <a:spLocks noGrp="1"/>
          </p:cNvSpPr>
          <p:nvPr>
            <p:ph type="subTitle" idx="1"/>
          </p:nvPr>
        </p:nvSpPr>
        <p:spPr>
          <a:xfrm>
            <a:off x="5057900" y="3111700"/>
            <a:ext cx="3300000" cy="85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latin typeface="Be Vietnam Pro" pitchFamily="2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706" name="Google Shape;706;p15"/>
          <p:cNvSpPr>
            <a:spLocks noGrp="1"/>
          </p:cNvSpPr>
          <p:nvPr>
            <p:ph type="pic" idx="2"/>
          </p:nvPr>
        </p:nvSpPr>
        <p:spPr>
          <a:xfrm>
            <a:off x="903350" y="687484"/>
            <a:ext cx="2186100" cy="3160800"/>
          </a:xfrm>
          <a:prstGeom prst="rect">
            <a:avLst/>
          </a:prstGeom>
          <a:noFill/>
          <a:ln>
            <a:noFill/>
          </a:ln>
        </p:spPr>
      </p:sp>
      <p:sp>
        <p:nvSpPr>
          <p:cNvPr id="707" name="Google Shape;707;p15"/>
          <p:cNvSpPr>
            <a:spLocks noGrp="1"/>
          </p:cNvSpPr>
          <p:nvPr>
            <p:ph type="pic" idx="3"/>
          </p:nvPr>
        </p:nvSpPr>
        <p:spPr>
          <a:xfrm>
            <a:off x="2735324" y="2476210"/>
            <a:ext cx="2145300" cy="2127900"/>
          </a:xfrm>
          <a:prstGeom prst="rect">
            <a:avLst/>
          </a:prstGeom>
          <a:noFill/>
          <a:ln>
            <a:noFill/>
          </a:ln>
        </p:spPr>
      </p:sp>
      <p:sp>
        <p:nvSpPr>
          <p:cNvPr id="708" name="Google Shape;708;p15"/>
          <p:cNvSpPr>
            <a:spLocks noGrp="1"/>
          </p:cNvSpPr>
          <p:nvPr>
            <p:ph type="pic" idx="4"/>
          </p:nvPr>
        </p:nvSpPr>
        <p:spPr>
          <a:xfrm>
            <a:off x="3320739" y="512775"/>
            <a:ext cx="2267700" cy="1784100"/>
          </a:xfrm>
          <a:prstGeom prst="rect">
            <a:avLst/>
          </a:prstGeom>
          <a:noFill/>
          <a:ln>
            <a:noFill/>
          </a:ln>
        </p:spPr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1004566-2FEB-8BB7-DE72-ADBBFA3D0C0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1" b="89844" l="20247" r="91211">
                        <a14:foregroundMark x1="24116" y1="40630" x2="23112" y2="43457"/>
                        <a14:foregroundMark x1="23112" y1="43457" x2="25800" y2="64087"/>
                        <a14:foregroundMark x1="33524" y1="58280" x2="38276" y2="54123"/>
                        <a14:foregroundMark x1="33046" y1="33553" x2="30290" y2="24692"/>
                        <a14:foregroundMark x1="37954" y1="49334" x2="34787" y2="39150"/>
                        <a14:foregroundMark x1="32441" y1="68524" x2="34993" y2="69016"/>
                        <a14:foregroundMark x1="46105" y1="45919" x2="44987" y2="47070"/>
                        <a14:foregroundMark x1="51302" y1="43652" x2="51302" y2="53125"/>
                        <a14:foregroundMark x1="51302" y1="50391" x2="51302" y2="48730"/>
                        <a14:foregroundMark x1="56045" y1="39632" x2="57152" y2="48381"/>
                        <a14:foregroundMark x1="59505" y1="41699" x2="59635" y2="53125"/>
                        <a14:foregroundMark x1="71419" y1="52661" x2="71549" y2="53418"/>
                        <a14:foregroundMark x1="77344" y1="41504" x2="80765" y2="41030"/>
                        <a14:foregroundMark x1="86979" y1="40918" x2="83789" y2="45898"/>
                        <a14:foregroundMark x1="30319" y1="69330" x2="31836" y2="69824"/>
                        <a14:foregroundMark x1="22526" y1="44629" x2="21940" y2="45508"/>
                        <a14:foregroundMark x1="22786" y1="44922" x2="20833" y2="50488"/>
                        <a14:foregroundMark x1="56676" y1="52615" x2="56966" y2="49707"/>
                        <a14:foregroundMark x1="56380" y1="50293" x2="56966" y2="53223"/>
                        <a14:foregroundMark x1="69987" y1="52246" x2="71745" y2="52344"/>
                        <a14:foregroundMark x1="70182" y1="51563" x2="71615" y2="51953"/>
                        <a14:foregroundMark x1="70508" y1="52344" x2="71940" y2="52246"/>
                        <a14:foregroundMark x1="69661" y1="51270" x2="71745" y2="52051"/>
                        <a14:foregroundMark x1="23954" y1="66574" x2="24740" y2="67676"/>
                        <a14:foregroundMark x1="25130" y1="61914" x2="28565" y2="65865"/>
                        <a14:foregroundMark x1="32943" y1="56934" x2="33659" y2="58887"/>
                        <a14:foregroundMark x1="38634" y1="53374" x2="38477" y2="54199"/>
                        <a14:foregroundMark x1="35091" y1="39453" x2="34831" y2="39453"/>
                        <a14:foregroundMark x1="21029" y1="50781" x2="21029" y2="50781"/>
                        <a14:foregroundMark x1="38216" y1="52637" x2="38542" y2="52734"/>
                        <a14:foregroundMark x1="80404" y1="41016" x2="81055" y2="41406"/>
                        <a14:foregroundMark x1="48568" y1="57813" x2="47526" y2="57813"/>
                        <a14:foregroundMark x1="46094" y1="62109" x2="45345" y2="64960"/>
                        <a14:foregroundMark x1="50977" y1="63086" x2="50651" y2="66406"/>
                        <a14:backgroundMark x1="28451" y1="53711" x2="30273" y2="61523"/>
                        <a14:backgroundMark x1="29753" y1="58984" x2="31576" y2="65137"/>
                        <a14:backgroundMark x1="29753" y1="60742" x2="29753" y2="62598"/>
                        <a14:backgroundMark x1="28451" y1="60742" x2="28971" y2="63770"/>
                        <a14:backgroundMark x1="31445" y1="59863" x2="32878" y2="60742"/>
                        <a14:backgroundMark x1="34570" y1="34766" x2="34392" y2="37804"/>
                        <a14:backgroundMark x1="24935" y1="27832" x2="28451" y2="30078"/>
                        <a14:backgroundMark x1="27669" y1="30078" x2="24935" y2="35840"/>
                        <a14:backgroundMark x1="27865" y1="25293" x2="29362" y2="26953"/>
                        <a14:backgroundMark x1="28646" y1="29199" x2="28646" y2="25586"/>
                        <a14:backgroundMark x1="46484" y1="45117" x2="47786" y2="45117"/>
                        <a14:backgroundMark x1="70443" y1="46777" x2="71745" y2="46191"/>
                        <a14:backgroundMark x1="71159" y1="43652" x2="71549" y2="50391"/>
                        <a14:backgroundMark x1="49089" y1="59570" x2="49089" y2="64551"/>
                        <a14:backgroundMark x1="47591" y1="60156" x2="48349" y2="59182"/>
                        <a14:backgroundMark x1="51302" y1="58496" x2="48776" y2="58304"/>
                        <a14:backgroundMark x1="47331" y1="60352" x2="46847" y2="59444"/>
                        <a14:backgroundMark x1="37240" y1="69922" x2="37174" y2="68848"/>
                        <a14:backgroundMark x1="25781" y1="35254" x2="23633" y2="39453"/>
                        <a14:backgroundMark x1="28320" y1="26172" x2="28190" y2="29590"/>
                        <a14:backgroundMark x1="28320" y1="24121" x2="29036" y2="27246"/>
                        <a14:backgroundMark x1="30143" y1="22461" x2="30729" y2="24414"/>
                        <a14:backgroundMark x1="70964" y1="43066" x2="70247" y2="47754"/>
                        <a14:backgroundMark x1="70833" y1="42773" x2="69922" y2="47461"/>
                        <a14:backgroundMark x1="86068" y1="45801" x2="85612" y2="47363"/>
                        <a14:backgroundMark x1="45247" y1="44141" x2="48307" y2="45020"/>
                        <a14:backgroundMark x1="54948" y1="38184" x2="56445" y2="38867"/>
                        <a14:backgroundMark x1="58268" y1="49512" x2="57617" y2="52539"/>
                        <a14:backgroundMark x1="58008" y1="50684" x2="57732" y2="51274"/>
                        <a14:backgroundMark x1="58073" y1="49414" x2="57479" y2="50008"/>
                        <a14:backgroundMark x1="57487" y1="55762" x2="56771" y2="54199"/>
                        <a14:backgroundMark x1="57031" y1="54004" x2="56380" y2="53809"/>
                        <a14:backgroundMark x1="71094" y1="42871" x2="69987" y2="46777"/>
                        <a14:backgroundMark x1="70573" y1="42773" x2="69661" y2="43164"/>
                        <a14:backgroundMark x1="71549" y1="48535" x2="70999" y2="50260"/>
                        <a14:backgroundMark x1="70703" y1="49121" x2="70775" y2="50111"/>
                        <a14:backgroundMark x1="20216" y1="50781" x2="19792" y2="56641"/>
                        <a14:backgroundMark x1="20378" y1="48535" x2="20216" y2="50781"/>
                        <a14:backgroundMark x1="24089" y1="37988" x2="24023" y2="40625"/>
                        <a14:backgroundMark x1="34310" y1="33301" x2="33594" y2="35938"/>
                        <a14:backgroundMark x1="39438" y1="50887" x2="38943" y2="52918"/>
                        <a14:backgroundMark x1="38086" y1="65430" x2="35807" y2="69824"/>
                        <a14:backgroundMark x1="38477" y1="64551" x2="36784" y2="65039"/>
                        <a14:backgroundMark x1="31315" y1="58887" x2="32343" y2="58742"/>
                        <a14:backgroundMark x1="28711" y1="62012" x2="27971" y2="63121"/>
                        <a14:backgroundMark x1="20964" y1="66992" x2="22982" y2="67285"/>
                        <a14:backgroundMark x1="26671" y1="66650" x2="25473" y2="66774"/>
                        <a14:backgroundMark x1="31836" y1="66113" x2="30048" y2="66299"/>
                        <a14:backgroundMark x1="29594" y1="67296" x2="32161" y2="68066"/>
                        <a14:backgroundMark x1="26302" y1="66309" x2="26763" y2="66447"/>
                        <a14:backgroundMark x1="31510" y1="67480" x2="32487" y2="68457"/>
                        <a14:backgroundMark x1="30013" y1="68555" x2="29095" y2="68391"/>
                        <a14:backgroundMark x1="21745" y1="63281" x2="24284" y2="66113"/>
                        <a14:backgroundMark x1="26237" y1="66797" x2="30143" y2="67773"/>
                        <a14:backgroundMark x1="38997" y1="52637" x2="38867" y2="53223"/>
                        <a14:backgroundMark x1="39388" y1="52441" x2="38802" y2="53223"/>
                        <a14:backgroundMark x1="39583" y1="52930" x2="38802" y2="53320"/>
                        <a14:backgroundMark x1="39063" y1="49512" x2="38752" y2="51533"/>
                        <a14:backgroundMark x1="81836" y1="40723" x2="81315" y2="40723"/>
                        <a14:backgroundMark x1="82422" y1="40332" x2="82265" y2="40434"/>
                        <a14:backgroundMark x1="46354" y1="64258" x2="46549" y2="64844"/>
                        <a14:backgroundMark x1="45768" y1="59570" x2="45768" y2="58594"/>
                        <a14:backgroundMark x1="47070" y1="58887" x2="45443" y2="58594"/>
                        <a14:backgroundMark x1="47201" y1="58594" x2="46549" y2="58594"/>
                        <a14:backgroundMark x1="48112" y1="58691" x2="46680" y2="58691"/>
                      </a14:backgroundRemoval>
                    </a14:imgEffect>
                  </a14:imgLayer>
                </a14:imgProps>
              </a:ext>
            </a:extLst>
          </a:blip>
          <a:srcRect l="12276"/>
          <a:stretch>
            <a:fillRect/>
          </a:stretch>
        </p:blipFill>
        <p:spPr>
          <a:xfrm>
            <a:off x="6873801" y="-91564"/>
            <a:ext cx="1412144" cy="107317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p2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003" name="Google Shape;1003;p20"/>
          <p:cNvSpPr txBox="1">
            <a:spLocks noGrp="1"/>
          </p:cNvSpPr>
          <p:nvPr>
            <p:ph type="subTitle" idx="1"/>
          </p:nvPr>
        </p:nvSpPr>
        <p:spPr>
          <a:xfrm>
            <a:off x="720000" y="1887000"/>
            <a:ext cx="2374500" cy="91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latin typeface="Be Vietnam Pro" pitchFamily="2" charset="0"/>
                <a:ea typeface="Be Vietnam Pro" pitchFamily="2" charset="0"/>
                <a:cs typeface="Hind"/>
                <a:sym typeface="Hi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04" name="Google Shape;1004;p20"/>
          <p:cNvSpPr txBox="1">
            <a:spLocks noGrp="1"/>
          </p:cNvSpPr>
          <p:nvPr>
            <p:ph type="subTitle" idx="2"/>
          </p:nvPr>
        </p:nvSpPr>
        <p:spPr>
          <a:xfrm>
            <a:off x="3384799" y="1887000"/>
            <a:ext cx="2374500" cy="91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latin typeface="Be Vietnam Pro" pitchFamily="2" charset="0"/>
                <a:ea typeface="Be Vietnam Pro" pitchFamily="2" charset="0"/>
                <a:cs typeface="Hind"/>
                <a:sym typeface="Hi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05" name="Google Shape;1005;p20"/>
          <p:cNvSpPr txBox="1">
            <a:spLocks noGrp="1"/>
          </p:cNvSpPr>
          <p:nvPr>
            <p:ph type="subTitle" idx="3"/>
          </p:nvPr>
        </p:nvSpPr>
        <p:spPr>
          <a:xfrm>
            <a:off x="720000" y="3684800"/>
            <a:ext cx="2374500" cy="91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latin typeface="Be Vietnam Pro" pitchFamily="2" charset="0"/>
                <a:ea typeface="Be Vietnam Pro" pitchFamily="2" charset="0"/>
                <a:cs typeface="Hind"/>
                <a:sym typeface="Hi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06" name="Google Shape;1006;p20"/>
          <p:cNvSpPr txBox="1">
            <a:spLocks noGrp="1"/>
          </p:cNvSpPr>
          <p:nvPr>
            <p:ph type="subTitle" idx="4"/>
          </p:nvPr>
        </p:nvSpPr>
        <p:spPr>
          <a:xfrm>
            <a:off x="3384799" y="3684800"/>
            <a:ext cx="2374500" cy="91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latin typeface="Be Vietnam Pro" pitchFamily="2" charset="0"/>
                <a:ea typeface="Be Vietnam Pro" pitchFamily="2" charset="0"/>
                <a:cs typeface="Hind"/>
                <a:sym typeface="Hi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07" name="Google Shape;1007;p20"/>
          <p:cNvSpPr txBox="1">
            <a:spLocks noGrp="1"/>
          </p:cNvSpPr>
          <p:nvPr>
            <p:ph type="subTitle" idx="5"/>
          </p:nvPr>
        </p:nvSpPr>
        <p:spPr>
          <a:xfrm>
            <a:off x="6049598" y="1887000"/>
            <a:ext cx="2374500" cy="91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latin typeface="Be Vietnam Pro" pitchFamily="2" charset="0"/>
                <a:ea typeface="Be Vietnam Pro" pitchFamily="2" charset="0"/>
                <a:cs typeface="Hind"/>
                <a:sym typeface="Hi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08" name="Google Shape;1008;p20"/>
          <p:cNvSpPr txBox="1">
            <a:spLocks noGrp="1"/>
          </p:cNvSpPr>
          <p:nvPr>
            <p:ph type="subTitle" idx="6"/>
          </p:nvPr>
        </p:nvSpPr>
        <p:spPr>
          <a:xfrm>
            <a:off x="6049598" y="3684800"/>
            <a:ext cx="2374500" cy="91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latin typeface="Be Vietnam Pro" pitchFamily="2" charset="0"/>
                <a:ea typeface="Be Vietnam Pro" pitchFamily="2" charset="0"/>
                <a:cs typeface="Hind"/>
                <a:sym typeface="Hi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09" name="Google Shape;1009;p20"/>
          <p:cNvSpPr txBox="1">
            <a:spLocks noGrp="1"/>
          </p:cNvSpPr>
          <p:nvPr>
            <p:ph type="subTitle" idx="7"/>
          </p:nvPr>
        </p:nvSpPr>
        <p:spPr>
          <a:xfrm>
            <a:off x="720000" y="1571850"/>
            <a:ext cx="23745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0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1010" name="Google Shape;1010;p20"/>
          <p:cNvSpPr txBox="1">
            <a:spLocks noGrp="1"/>
          </p:cNvSpPr>
          <p:nvPr>
            <p:ph type="subTitle" idx="8"/>
          </p:nvPr>
        </p:nvSpPr>
        <p:spPr>
          <a:xfrm>
            <a:off x="3386146" y="1571850"/>
            <a:ext cx="23718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0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1011" name="Google Shape;1011;p20"/>
          <p:cNvSpPr txBox="1">
            <a:spLocks noGrp="1"/>
          </p:cNvSpPr>
          <p:nvPr>
            <p:ph type="subTitle" idx="9"/>
          </p:nvPr>
        </p:nvSpPr>
        <p:spPr>
          <a:xfrm>
            <a:off x="6050943" y="1571850"/>
            <a:ext cx="23718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0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1012" name="Google Shape;1012;p20"/>
          <p:cNvSpPr txBox="1">
            <a:spLocks noGrp="1"/>
          </p:cNvSpPr>
          <p:nvPr>
            <p:ph type="subTitle" idx="13"/>
          </p:nvPr>
        </p:nvSpPr>
        <p:spPr>
          <a:xfrm>
            <a:off x="720000" y="3366424"/>
            <a:ext cx="23745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0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1013" name="Google Shape;1013;p20"/>
          <p:cNvSpPr txBox="1">
            <a:spLocks noGrp="1"/>
          </p:cNvSpPr>
          <p:nvPr>
            <p:ph type="subTitle" idx="14"/>
          </p:nvPr>
        </p:nvSpPr>
        <p:spPr>
          <a:xfrm>
            <a:off x="3386146" y="3366428"/>
            <a:ext cx="23718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0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1014" name="Google Shape;1014;p20"/>
          <p:cNvSpPr txBox="1">
            <a:spLocks noGrp="1"/>
          </p:cNvSpPr>
          <p:nvPr>
            <p:ph type="subTitle" idx="15"/>
          </p:nvPr>
        </p:nvSpPr>
        <p:spPr>
          <a:xfrm>
            <a:off x="6050943" y="3366428"/>
            <a:ext cx="23718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0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grpSp>
        <p:nvGrpSpPr>
          <p:cNvPr id="1015" name="Google Shape;1015;p20"/>
          <p:cNvGrpSpPr/>
          <p:nvPr/>
        </p:nvGrpSpPr>
        <p:grpSpPr>
          <a:xfrm rot="5400000">
            <a:off x="-1156342" y="1336991"/>
            <a:ext cx="1872288" cy="1866825"/>
            <a:chOff x="3051194" y="-608678"/>
            <a:chExt cx="2441690" cy="2434566"/>
          </a:xfrm>
        </p:grpSpPr>
        <p:sp>
          <p:nvSpPr>
            <p:cNvPr id="1016" name="Google Shape;1016;p20"/>
            <p:cNvSpPr/>
            <p:nvPr/>
          </p:nvSpPr>
          <p:spPr>
            <a:xfrm rot="10800000">
              <a:off x="4846846" y="1458584"/>
              <a:ext cx="374427" cy="36730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5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5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7" name="Google Shape;1017;p20"/>
            <p:cNvSpPr/>
            <p:nvPr/>
          </p:nvSpPr>
          <p:spPr>
            <a:xfrm rot="10800000">
              <a:off x="4489727" y="1096813"/>
              <a:ext cx="374427" cy="371956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8" name="Google Shape;1018;p20"/>
            <p:cNvSpPr/>
            <p:nvPr/>
          </p:nvSpPr>
          <p:spPr>
            <a:xfrm rot="10800000">
              <a:off x="4130094" y="739368"/>
              <a:ext cx="374427" cy="369769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9" name="Google Shape;1019;p20"/>
            <p:cNvSpPr/>
            <p:nvPr/>
          </p:nvSpPr>
          <p:spPr>
            <a:xfrm rot="10800000">
              <a:off x="3772976" y="380030"/>
              <a:ext cx="374427" cy="369473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0" name="Google Shape;1020;p20"/>
            <p:cNvSpPr/>
            <p:nvPr/>
          </p:nvSpPr>
          <p:spPr>
            <a:xfrm rot="10800000">
              <a:off x="3410828" y="22566"/>
              <a:ext cx="374427" cy="36730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3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1" name="Google Shape;1021;p20"/>
            <p:cNvSpPr/>
            <p:nvPr/>
          </p:nvSpPr>
          <p:spPr>
            <a:xfrm rot="10800000">
              <a:off x="3051194" y="-336722"/>
              <a:ext cx="374427" cy="369473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2" name="Google Shape;1022;p20"/>
            <p:cNvSpPr/>
            <p:nvPr/>
          </p:nvSpPr>
          <p:spPr>
            <a:xfrm rot="10800000">
              <a:off x="4937383" y="1365909"/>
              <a:ext cx="374427" cy="371956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3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3" name="Google Shape;1023;p20"/>
            <p:cNvSpPr/>
            <p:nvPr/>
          </p:nvSpPr>
          <p:spPr>
            <a:xfrm rot="10800000">
              <a:off x="4577749" y="1008464"/>
              <a:ext cx="374427" cy="369769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4" name="Google Shape;1024;p20"/>
            <p:cNvSpPr/>
            <p:nvPr/>
          </p:nvSpPr>
          <p:spPr>
            <a:xfrm rot="10800000">
              <a:off x="4220631" y="649126"/>
              <a:ext cx="374427" cy="369473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5" name="Google Shape;1025;p20"/>
            <p:cNvSpPr/>
            <p:nvPr/>
          </p:nvSpPr>
          <p:spPr>
            <a:xfrm rot="10800000">
              <a:off x="3860998" y="291662"/>
              <a:ext cx="374427" cy="36730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6" name="Google Shape;1026;p20"/>
            <p:cNvSpPr/>
            <p:nvPr/>
          </p:nvSpPr>
          <p:spPr>
            <a:xfrm rot="10800000">
              <a:off x="3503880" y="-67971"/>
              <a:ext cx="374427" cy="36730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5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5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7" name="Google Shape;1027;p20"/>
            <p:cNvSpPr/>
            <p:nvPr/>
          </p:nvSpPr>
          <p:spPr>
            <a:xfrm rot="10800000">
              <a:off x="3144203" y="-429742"/>
              <a:ext cx="371956" cy="371956"/>
            </a:xfrm>
            <a:custGeom>
              <a:avLst/>
              <a:gdLst/>
              <a:ahLst/>
              <a:cxnLst/>
              <a:rect l="l" t="t" r="r" b="b"/>
              <a:pathLst>
                <a:path w="116" h="116" extrusionOk="0">
                  <a:moveTo>
                    <a:pt x="114" y="116"/>
                  </a:moveTo>
                  <a:cubicBezTo>
                    <a:pt x="113" y="116"/>
                    <a:pt x="112" y="115"/>
                    <a:pt x="112" y="114"/>
                  </a:cubicBezTo>
                  <a:cubicBezTo>
                    <a:pt x="112" y="4"/>
                    <a:pt x="112" y="4"/>
                    <a:pt x="11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116" y="114"/>
                    <a:pt x="116" y="114"/>
                    <a:pt x="116" y="114"/>
                  </a:cubicBezTo>
                  <a:cubicBezTo>
                    <a:pt x="116" y="115"/>
                    <a:pt x="116" y="116"/>
                    <a:pt x="114" y="1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8" name="Google Shape;1028;p20"/>
            <p:cNvSpPr/>
            <p:nvPr/>
          </p:nvSpPr>
          <p:spPr>
            <a:xfrm rot="10800000">
              <a:off x="5030435" y="1277560"/>
              <a:ext cx="374427" cy="369769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9" name="Google Shape;1029;p20"/>
            <p:cNvSpPr/>
            <p:nvPr/>
          </p:nvSpPr>
          <p:spPr>
            <a:xfrm rot="10800000">
              <a:off x="4670801" y="917877"/>
              <a:ext cx="374427" cy="36730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7" y="115"/>
                    <a:pt x="115" y="1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0" name="Google Shape;1030;p20"/>
            <p:cNvSpPr/>
            <p:nvPr/>
          </p:nvSpPr>
          <p:spPr>
            <a:xfrm rot="10800000">
              <a:off x="4308653" y="560758"/>
              <a:ext cx="374427" cy="36730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1" name="Google Shape;1031;p20"/>
            <p:cNvSpPr/>
            <p:nvPr/>
          </p:nvSpPr>
          <p:spPr>
            <a:xfrm rot="10800000">
              <a:off x="3951535" y="201125"/>
              <a:ext cx="374427" cy="36730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5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5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2" name="Google Shape;1032;p20"/>
            <p:cNvSpPr/>
            <p:nvPr/>
          </p:nvSpPr>
          <p:spPr>
            <a:xfrm rot="10800000">
              <a:off x="3591902" y="-160646"/>
              <a:ext cx="374427" cy="371956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3" name="Google Shape;1033;p20"/>
            <p:cNvSpPr/>
            <p:nvPr/>
          </p:nvSpPr>
          <p:spPr>
            <a:xfrm rot="10800000">
              <a:off x="3234783" y="-518091"/>
              <a:ext cx="374427" cy="369769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4" name="Google Shape;1034;p20"/>
            <p:cNvSpPr/>
            <p:nvPr/>
          </p:nvSpPr>
          <p:spPr>
            <a:xfrm rot="10800000">
              <a:off x="5118457" y="1186973"/>
              <a:ext cx="374427" cy="36730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5" name="Google Shape;1035;p20"/>
            <p:cNvSpPr/>
            <p:nvPr/>
          </p:nvSpPr>
          <p:spPr>
            <a:xfrm rot="10800000">
              <a:off x="4761338" y="827685"/>
              <a:ext cx="374427" cy="369473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6" name="Google Shape;1036;p20"/>
            <p:cNvSpPr/>
            <p:nvPr/>
          </p:nvSpPr>
          <p:spPr>
            <a:xfrm rot="10800000">
              <a:off x="4401705" y="467756"/>
              <a:ext cx="374427" cy="369769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7" y="116"/>
                    <a:pt x="115" y="1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7" name="Google Shape;1037;p20"/>
            <p:cNvSpPr/>
            <p:nvPr/>
          </p:nvSpPr>
          <p:spPr>
            <a:xfrm rot="10800000">
              <a:off x="4041764" y="108450"/>
              <a:ext cx="372220" cy="371956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8" name="Google Shape;1038;p20"/>
            <p:cNvSpPr/>
            <p:nvPr/>
          </p:nvSpPr>
          <p:spPr>
            <a:xfrm rot="10800000">
              <a:off x="3682439" y="-249045"/>
              <a:ext cx="374427" cy="36730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9" name="Google Shape;1039;p20"/>
            <p:cNvSpPr/>
            <p:nvPr/>
          </p:nvSpPr>
          <p:spPr>
            <a:xfrm rot="10800000">
              <a:off x="3325013" y="-608678"/>
              <a:ext cx="372220" cy="36730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40" name="Google Shape;1040;p20"/>
          <p:cNvSpPr/>
          <p:nvPr/>
        </p:nvSpPr>
        <p:spPr>
          <a:xfrm>
            <a:off x="6943126" y="-1048300"/>
            <a:ext cx="1585775" cy="1587795"/>
          </a:xfrm>
          <a:custGeom>
            <a:avLst/>
            <a:gdLst/>
            <a:ahLst/>
            <a:cxnLst/>
            <a:rect l="l" t="t" r="r" b="b"/>
            <a:pathLst>
              <a:path w="785" h="786" extrusionOk="0">
                <a:moveTo>
                  <a:pt x="393" y="786"/>
                </a:moveTo>
                <a:cubicBezTo>
                  <a:pt x="176" y="786"/>
                  <a:pt x="0" y="609"/>
                  <a:pt x="0" y="393"/>
                </a:cubicBezTo>
                <a:cubicBezTo>
                  <a:pt x="0" y="176"/>
                  <a:pt x="176" y="0"/>
                  <a:pt x="393" y="0"/>
                </a:cubicBezTo>
                <a:cubicBezTo>
                  <a:pt x="609" y="0"/>
                  <a:pt x="785" y="176"/>
                  <a:pt x="785" y="393"/>
                </a:cubicBezTo>
                <a:cubicBezTo>
                  <a:pt x="785" y="609"/>
                  <a:pt x="609" y="786"/>
                  <a:pt x="393" y="786"/>
                </a:cubicBezTo>
                <a:close/>
                <a:moveTo>
                  <a:pt x="393" y="4"/>
                </a:moveTo>
                <a:cubicBezTo>
                  <a:pt x="178" y="4"/>
                  <a:pt x="4" y="178"/>
                  <a:pt x="4" y="393"/>
                </a:cubicBezTo>
                <a:cubicBezTo>
                  <a:pt x="4" y="607"/>
                  <a:pt x="178" y="782"/>
                  <a:pt x="393" y="782"/>
                </a:cubicBezTo>
                <a:cubicBezTo>
                  <a:pt x="607" y="782"/>
                  <a:pt x="781" y="607"/>
                  <a:pt x="781" y="393"/>
                </a:cubicBezTo>
                <a:cubicBezTo>
                  <a:pt x="781" y="178"/>
                  <a:pt x="607" y="4"/>
                  <a:pt x="393" y="4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41" name="Google Shape;1041;p20"/>
          <p:cNvGrpSpPr/>
          <p:nvPr/>
        </p:nvGrpSpPr>
        <p:grpSpPr>
          <a:xfrm rot="-5400000">
            <a:off x="8431196" y="4467120"/>
            <a:ext cx="709298" cy="142871"/>
            <a:chOff x="2043046" y="2365445"/>
            <a:chExt cx="709298" cy="142871"/>
          </a:xfrm>
        </p:grpSpPr>
        <p:sp>
          <p:nvSpPr>
            <p:cNvPr id="1042" name="Google Shape;1042;p20"/>
            <p:cNvSpPr/>
            <p:nvPr/>
          </p:nvSpPr>
          <p:spPr>
            <a:xfrm>
              <a:off x="2043046" y="2365445"/>
              <a:ext cx="178600" cy="142871"/>
            </a:xfrm>
            <a:custGeom>
              <a:avLst/>
              <a:gdLst/>
              <a:ahLst/>
              <a:cxnLst/>
              <a:rect l="l" t="t" r="r" b="b"/>
              <a:pathLst>
                <a:path w="70" h="56" extrusionOk="0">
                  <a:moveTo>
                    <a:pt x="70" y="56"/>
                  </a:moveTo>
                  <a:lnTo>
                    <a:pt x="0" y="56"/>
                  </a:lnTo>
                  <a:lnTo>
                    <a:pt x="36" y="0"/>
                  </a:lnTo>
                  <a:lnTo>
                    <a:pt x="70" y="5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3" name="Google Shape;1043;p20"/>
            <p:cNvSpPr/>
            <p:nvPr/>
          </p:nvSpPr>
          <p:spPr>
            <a:xfrm>
              <a:off x="2310946" y="2365445"/>
              <a:ext cx="178600" cy="142871"/>
            </a:xfrm>
            <a:custGeom>
              <a:avLst/>
              <a:gdLst/>
              <a:ahLst/>
              <a:cxnLst/>
              <a:rect l="l" t="t" r="r" b="b"/>
              <a:pathLst>
                <a:path w="70" h="56" extrusionOk="0">
                  <a:moveTo>
                    <a:pt x="70" y="56"/>
                  </a:moveTo>
                  <a:lnTo>
                    <a:pt x="0" y="56"/>
                  </a:lnTo>
                  <a:lnTo>
                    <a:pt x="34" y="0"/>
                  </a:lnTo>
                  <a:lnTo>
                    <a:pt x="70" y="5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4" name="Google Shape;1044;p20"/>
            <p:cNvSpPr/>
            <p:nvPr/>
          </p:nvSpPr>
          <p:spPr>
            <a:xfrm>
              <a:off x="2573743" y="2365445"/>
              <a:ext cx="178600" cy="142871"/>
            </a:xfrm>
            <a:custGeom>
              <a:avLst/>
              <a:gdLst/>
              <a:ahLst/>
              <a:cxnLst/>
              <a:rect l="l" t="t" r="r" b="b"/>
              <a:pathLst>
                <a:path w="70" h="56" extrusionOk="0">
                  <a:moveTo>
                    <a:pt x="70" y="56"/>
                  </a:moveTo>
                  <a:lnTo>
                    <a:pt x="0" y="56"/>
                  </a:lnTo>
                  <a:lnTo>
                    <a:pt x="35" y="0"/>
                  </a:lnTo>
                  <a:lnTo>
                    <a:pt x="70" y="5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0">
    <p:spTree>
      <p:nvGrpSpPr>
        <p:cNvPr id="1" name="Shape 1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2" name="Google Shape;1152;p2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153" name="Google Shape;1153;p22"/>
          <p:cNvSpPr/>
          <p:nvPr/>
        </p:nvSpPr>
        <p:spPr>
          <a:xfrm rot="10800000">
            <a:off x="8339725" y="0"/>
            <a:ext cx="1683776" cy="1685899"/>
          </a:xfrm>
          <a:custGeom>
            <a:avLst/>
            <a:gdLst/>
            <a:ahLst/>
            <a:cxnLst/>
            <a:rect l="l" t="t" r="r" b="b"/>
            <a:pathLst>
              <a:path w="785" h="786" extrusionOk="0">
                <a:moveTo>
                  <a:pt x="393" y="786"/>
                </a:moveTo>
                <a:cubicBezTo>
                  <a:pt x="176" y="786"/>
                  <a:pt x="0" y="609"/>
                  <a:pt x="0" y="393"/>
                </a:cubicBezTo>
                <a:cubicBezTo>
                  <a:pt x="0" y="176"/>
                  <a:pt x="176" y="0"/>
                  <a:pt x="393" y="0"/>
                </a:cubicBezTo>
                <a:cubicBezTo>
                  <a:pt x="609" y="0"/>
                  <a:pt x="785" y="176"/>
                  <a:pt x="785" y="393"/>
                </a:cubicBezTo>
                <a:cubicBezTo>
                  <a:pt x="785" y="609"/>
                  <a:pt x="609" y="786"/>
                  <a:pt x="393" y="786"/>
                </a:cubicBezTo>
                <a:close/>
                <a:moveTo>
                  <a:pt x="393" y="4"/>
                </a:moveTo>
                <a:cubicBezTo>
                  <a:pt x="178" y="4"/>
                  <a:pt x="4" y="178"/>
                  <a:pt x="4" y="393"/>
                </a:cubicBezTo>
                <a:cubicBezTo>
                  <a:pt x="4" y="607"/>
                  <a:pt x="178" y="782"/>
                  <a:pt x="393" y="782"/>
                </a:cubicBezTo>
                <a:cubicBezTo>
                  <a:pt x="607" y="782"/>
                  <a:pt x="781" y="607"/>
                  <a:pt x="781" y="393"/>
                </a:cubicBezTo>
                <a:cubicBezTo>
                  <a:pt x="781" y="178"/>
                  <a:pt x="607" y="4"/>
                  <a:pt x="393" y="4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54" name="Google Shape;1154;p22"/>
          <p:cNvGrpSpPr/>
          <p:nvPr/>
        </p:nvGrpSpPr>
        <p:grpSpPr>
          <a:xfrm>
            <a:off x="267700" y="218970"/>
            <a:ext cx="9380638" cy="4669919"/>
            <a:chOff x="267700" y="218970"/>
            <a:chExt cx="9380638" cy="4669919"/>
          </a:xfrm>
        </p:grpSpPr>
        <p:grpSp>
          <p:nvGrpSpPr>
            <p:cNvPr id="1155" name="Google Shape;1155;p22"/>
            <p:cNvGrpSpPr/>
            <p:nvPr/>
          </p:nvGrpSpPr>
          <p:grpSpPr>
            <a:xfrm>
              <a:off x="267700" y="218970"/>
              <a:ext cx="1237444" cy="142871"/>
              <a:chOff x="2103451" y="4214000"/>
              <a:chExt cx="769938" cy="88900"/>
            </a:xfrm>
          </p:grpSpPr>
          <p:sp>
            <p:nvSpPr>
              <p:cNvPr id="1156" name="Google Shape;1156;p22"/>
              <p:cNvSpPr/>
              <p:nvPr/>
            </p:nvSpPr>
            <p:spPr>
              <a:xfrm>
                <a:off x="2103451" y="4214000"/>
                <a:ext cx="111125" cy="88900"/>
              </a:xfrm>
              <a:custGeom>
                <a:avLst/>
                <a:gdLst/>
                <a:ahLst/>
                <a:cxnLst/>
                <a:rect l="l" t="t" r="r" b="b"/>
                <a:pathLst>
                  <a:path w="70" h="56" extrusionOk="0">
                    <a:moveTo>
                      <a:pt x="70" y="56"/>
                    </a:moveTo>
                    <a:lnTo>
                      <a:pt x="0" y="56"/>
                    </a:lnTo>
                    <a:lnTo>
                      <a:pt x="36" y="0"/>
                    </a:lnTo>
                    <a:lnTo>
                      <a:pt x="70" y="56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7" name="Google Shape;1157;p22"/>
              <p:cNvSpPr/>
              <p:nvPr/>
            </p:nvSpPr>
            <p:spPr>
              <a:xfrm>
                <a:off x="2268551" y="4214000"/>
                <a:ext cx="111125" cy="88900"/>
              </a:xfrm>
              <a:custGeom>
                <a:avLst/>
                <a:gdLst/>
                <a:ahLst/>
                <a:cxnLst/>
                <a:rect l="l" t="t" r="r" b="b"/>
                <a:pathLst>
                  <a:path w="70" h="56" extrusionOk="0">
                    <a:moveTo>
                      <a:pt x="70" y="56"/>
                    </a:moveTo>
                    <a:lnTo>
                      <a:pt x="0" y="56"/>
                    </a:lnTo>
                    <a:lnTo>
                      <a:pt x="35" y="0"/>
                    </a:lnTo>
                    <a:lnTo>
                      <a:pt x="70" y="56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8" name="Google Shape;1158;p22"/>
              <p:cNvSpPr/>
              <p:nvPr/>
            </p:nvSpPr>
            <p:spPr>
              <a:xfrm>
                <a:off x="2432063" y="4214000"/>
                <a:ext cx="111125" cy="88900"/>
              </a:xfrm>
              <a:custGeom>
                <a:avLst/>
                <a:gdLst/>
                <a:ahLst/>
                <a:cxnLst/>
                <a:rect l="l" t="t" r="r" b="b"/>
                <a:pathLst>
                  <a:path w="70" h="56" extrusionOk="0">
                    <a:moveTo>
                      <a:pt x="70" y="56"/>
                    </a:moveTo>
                    <a:lnTo>
                      <a:pt x="0" y="56"/>
                    </a:lnTo>
                    <a:lnTo>
                      <a:pt x="36" y="0"/>
                    </a:lnTo>
                    <a:lnTo>
                      <a:pt x="70" y="56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9" name="Google Shape;1159;p22"/>
              <p:cNvSpPr/>
              <p:nvPr/>
            </p:nvSpPr>
            <p:spPr>
              <a:xfrm>
                <a:off x="2598751" y="4214000"/>
                <a:ext cx="111125" cy="88900"/>
              </a:xfrm>
              <a:custGeom>
                <a:avLst/>
                <a:gdLst/>
                <a:ahLst/>
                <a:cxnLst/>
                <a:rect l="l" t="t" r="r" b="b"/>
                <a:pathLst>
                  <a:path w="70" h="56" extrusionOk="0">
                    <a:moveTo>
                      <a:pt x="70" y="56"/>
                    </a:moveTo>
                    <a:lnTo>
                      <a:pt x="0" y="56"/>
                    </a:lnTo>
                    <a:lnTo>
                      <a:pt x="34" y="0"/>
                    </a:lnTo>
                    <a:lnTo>
                      <a:pt x="70" y="56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0" name="Google Shape;1160;p22"/>
              <p:cNvSpPr/>
              <p:nvPr/>
            </p:nvSpPr>
            <p:spPr>
              <a:xfrm>
                <a:off x="2762263" y="4214000"/>
                <a:ext cx="111125" cy="88900"/>
              </a:xfrm>
              <a:custGeom>
                <a:avLst/>
                <a:gdLst/>
                <a:ahLst/>
                <a:cxnLst/>
                <a:rect l="l" t="t" r="r" b="b"/>
                <a:pathLst>
                  <a:path w="70" h="56" extrusionOk="0">
                    <a:moveTo>
                      <a:pt x="70" y="56"/>
                    </a:moveTo>
                    <a:lnTo>
                      <a:pt x="0" y="56"/>
                    </a:lnTo>
                    <a:lnTo>
                      <a:pt x="35" y="0"/>
                    </a:lnTo>
                    <a:lnTo>
                      <a:pt x="70" y="56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161" name="Google Shape;1161;p22"/>
            <p:cNvSpPr/>
            <p:nvPr/>
          </p:nvSpPr>
          <p:spPr>
            <a:xfrm rot="10800000">
              <a:off x="8677711" y="404924"/>
              <a:ext cx="970627" cy="485308"/>
            </a:xfrm>
            <a:custGeom>
              <a:avLst/>
              <a:gdLst/>
              <a:ahLst/>
              <a:cxnLst/>
              <a:rect l="l" t="t" r="r" b="b"/>
              <a:pathLst>
                <a:path w="666" h="333" extrusionOk="0">
                  <a:moveTo>
                    <a:pt x="666" y="0"/>
                  </a:moveTo>
                  <a:cubicBezTo>
                    <a:pt x="666" y="184"/>
                    <a:pt x="517" y="333"/>
                    <a:pt x="333" y="333"/>
                  </a:cubicBezTo>
                  <a:cubicBezTo>
                    <a:pt x="149" y="333"/>
                    <a:pt x="0" y="184"/>
                    <a:pt x="0" y="0"/>
                  </a:cubicBezTo>
                  <a:lnTo>
                    <a:pt x="66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62" name="Google Shape;1162;p22"/>
            <p:cNvGrpSpPr/>
            <p:nvPr/>
          </p:nvGrpSpPr>
          <p:grpSpPr>
            <a:xfrm>
              <a:off x="3607240" y="4808017"/>
              <a:ext cx="854919" cy="80871"/>
              <a:chOff x="1528400" y="4392825"/>
              <a:chExt cx="1959475" cy="185400"/>
            </a:xfrm>
          </p:grpSpPr>
          <p:sp>
            <p:nvSpPr>
              <p:cNvPr id="1163" name="Google Shape;1163;p22"/>
              <p:cNvSpPr/>
              <p:nvPr/>
            </p:nvSpPr>
            <p:spPr>
              <a:xfrm>
                <a:off x="1528400" y="4392825"/>
                <a:ext cx="185400" cy="1854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164" name="Google Shape;1164;p22"/>
              <p:cNvSpPr/>
              <p:nvPr/>
            </p:nvSpPr>
            <p:spPr>
              <a:xfrm>
                <a:off x="1883215" y="4392825"/>
                <a:ext cx="185400" cy="1854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165" name="Google Shape;1165;p22"/>
              <p:cNvSpPr/>
              <p:nvPr/>
            </p:nvSpPr>
            <p:spPr>
              <a:xfrm>
                <a:off x="2238030" y="4392825"/>
                <a:ext cx="185400" cy="1854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166" name="Google Shape;1166;p22"/>
              <p:cNvSpPr/>
              <p:nvPr/>
            </p:nvSpPr>
            <p:spPr>
              <a:xfrm>
                <a:off x="2592845" y="4392825"/>
                <a:ext cx="185400" cy="1854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167" name="Google Shape;1167;p22"/>
              <p:cNvSpPr/>
              <p:nvPr/>
            </p:nvSpPr>
            <p:spPr>
              <a:xfrm>
                <a:off x="2947660" y="4392825"/>
                <a:ext cx="185400" cy="1854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168" name="Google Shape;1168;p22"/>
              <p:cNvSpPr/>
              <p:nvPr/>
            </p:nvSpPr>
            <p:spPr>
              <a:xfrm>
                <a:off x="3302475" y="4392825"/>
                <a:ext cx="185400" cy="1854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microsoft.com/office/2007/relationships/hdphoto" Target="../media/hdphoto1.wdp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"/>
              <a:buNone/>
              <a:defRPr sz="30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"/>
              <a:buNone/>
              <a:defRPr sz="30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"/>
              <a:buNone/>
              <a:defRPr sz="30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"/>
              <a:buNone/>
              <a:defRPr sz="30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"/>
              <a:buNone/>
              <a:defRPr sz="30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"/>
              <a:buNone/>
              <a:defRPr sz="30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"/>
              <a:buNone/>
              <a:defRPr sz="30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"/>
              <a:buNone/>
              <a:defRPr sz="30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"/>
              <a:buNone/>
              <a:defRPr sz="30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ind"/>
              <a:buChar char="●"/>
              <a:defRPr sz="120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ind"/>
              <a:buChar char="○"/>
              <a:defRPr sz="120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ind"/>
              <a:buChar char="■"/>
              <a:defRPr sz="120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ind"/>
              <a:buChar char="●"/>
              <a:defRPr sz="120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ind"/>
              <a:buChar char="○"/>
              <a:defRPr sz="120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ind"/>
              <a:buChar char="■"/>
              <a:defRPr sz="120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ind"/>
              <a:buChar char="●"/>
              <a:defRPr sz="120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ind"/>
              <a:buChar char="○"/>
              <a:defRPr sz="120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ind"/>
              <a:buChar char="■"/>
              <a:defRPr sz="120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r>
              <a:rPr lang="en-US">
                <a:latin typeface="+mn-lt"/>
              </a:rPr>
              <a:t>123</a:t>
            </a: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BF6B4F-E88F-B3E8-D86C-3B8B7553D97B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ackgroundRemoval t="9961" b="89844" l="20247" r="91211">
                        <a14:foregroundMark x1="24116" y1="40630" x2="23112" y2="43457"/>
                        <a14:foregroundMark x1="23112" y1="43457" x2="25800" y2="64087"/>
                        <a14:foregroundMark x1="33524" y1="58280" x2="38276" y2="54123"/>
                        <a14:foregroundMark x1="33046" y1="33553" x2="30290" y2="24692"/>
                        <a14:foregroundMark x1="37954" y1="49334" x2="34787" y2="39150"/>
                        <a14:foregroundMark x1="32441" y1="68524" x2="34993" y2="69016"/>
                        <a14:foregroundMark x1="46105" y1="45919" x2="44987" y2="47070"/>
                        <a14:foregroundMark x1="51302" y1="43652" x2="51302" y2="53125"/>
                        <a14:foregroundMark x1="51302" y1="50391" x2="51302" y2="48730"/>
                        <a14:foregroundMark x1="56045" y1="39632" x2="57152" y2="48381"/>
                        <a14:foregroundMark x1="59505" y1="41699" x2="59635" y2="53125"/>
                        <a14:foregroundMark x1="71419" y1="52661" x2="71549" y2="53418"/>
                        <a14:foregroundMark x1="77344" y1="41504" x2="80765" y2="41030"/>
                        <a14:foregroundMark x1="86979" y1="40918" x2="83789" y2="45898"/>
                        <a14:foregroundMark x1="30319" y1="69330" x2="31836" y2="69824"/>
                        <a14:foregroundMark x1="22526" y1="44629" x2="21940" y2="45508"/>
                        <a14:foregroundMark x1="22786" y1="44922" x2="20833" y2="50488"/>
                        <a14:foregroundMark x1="56676" y1="52615" x2="56966" y2="49707"/>
                        <a14:foregroundMark x1="56380" y1="50293" x2="56966" y2="53223"/>
                        <a14:foregroundMark x1="69987" y1="52246" x2="71745" y2="52344"/>
                        <a14:foregroundMark x1="70182" y1="51563" x2="71615" y2="51953"/>
                        <a14:foregroundMark x1="70508" y1="52344" x2="71940" y2="52246"/>
                        <a14:foregroundMark x1="69661" y1="51270" x2="71745" y2="52051"/>
                        <a14:foregroundMark x1="23954" y1="66574" x2="24740" y2="67676"/>
                        <a14:foregroundMark x1="25130" y1="61914" x2="28565" y2="65865"/>
                        <a14:foregroundMark x1="32943" y1="56934" x2="33659" y2="58887"/>
                        <a14:foregroundMark x1="38634" y1="53374" x2="38477" y2="54199"/>
                        <a14:foregroundMark x1="35091" y1="39453" x2="34831" y2="39453"/>
                        <a14:foregroundMark x1="21029" y1="50781" x2="21029" y2="50781"/>
                        <a14:foregroundMark x1="38216" y1="52637" x2="38542" y2="52734"/>
                        <a14:foregroundMark x1="80404" y1="41016" x2="81055" y2="41406"/>
                        <a14:foregroundMark x1="48568" y1="57813" x2="47526" y2="57813"/>
                        <a14:foregroundMark x1="46094" y1="62109" x2="45345" y2="64960"/>
                        <a14:foregroundMark x1="50977" y1="63086" x2="50651" y2="66406"/>
                        <a14:backgroundMark x1="28451" y1="53711" x2="30273" y2="61523"/>
                        <a14:backgroundMark x1="29753" y1="58984" x2="31576" y2="65137"/>
                        <a14:backgroundMark x1="29753" y1="60742" x2="29753" y2="62598"/>
                        <a14:backgroundMark x1="28451" y1="60742" x2="28971" y2="63770"/>
                        <a14:backgroundMark x1="31445" y1="59863" x2="32878" y2="60742"/>
                        <a14:backgroundMark x1="34570" y1="34766" x2="34392" y2="37804"/>
                        <a14:backgroundMark x1="24935" y1="27832" x2="28451" y2="30078"/>
                        <a14:backgroundMark x1="27669" y1="30078" x2="24935" y2="35840"/>
                        <a14:backgroundMark x1="27865" y1="25293" x2="29362" y2="26953"/>
                        <a14:backgroundMark x1="28646" y1="29199" x2="28646" y2="25586"/>
                        <a14:backgroundMark x1="46484" y1="45117" x2="47786" y2="45117"/>
                        <a14:backgroundMark x1="70443" y1="46777" x2="71745" y2="46191"/>
                        <a14:backgroundMark x1="71159" y1="43652" x2="71549" y2="50391"/>
                        <a14:backgroundMark x1="49089" y1="59570" x2="49089" y2="64551"/>
                        <a14:backgroundMark x1="47591" y1="60156" x2="48349" y2="59182"/>
                        <a14:backgroundMark x1="51302" y1="58496" x2="48776" y2="58304"/>
                        <a14:backgroundMark x1="47331" y1="60352" x2="46847" y2="59444"/>
                        <a14:backgroundMark x1="37240" y1="69922" x2="37174" y2="68848"/>
                        <a14:backgroundMark x1="25781" y1="35254" x2="23633" y2="39453"/>
                        <a14:backgroundMark x1="28320" y1="26172" x2="28190" y2="29590"/>
                        <a14:backgroundMark x1="28320" y1="24121" x2="29036" y2="27246"/>
                        <a14:backgroundMark x1="30143" y1="22461" x2="30729" y2="24414"/>
                        <a14:backgroundMark x1="70964" y1="43066" x2="70247" y2="47754"/>
                        <a14:backgroundMark x1="70833" y1="42773" x2="69922" y2="47461"/>
                        <a14:backgroundMark x1="86068" y1="45801" x2="85612" y2="47363"/>
                        <a14:backgroundMark x1="45247" y1="44141" x2="48307" y2="45020"/>
                        <a14:backgroundMark x1="54948" y1="38184" x2="56445" y2="38867"/>
                        <a14:backgroundMark x1="58268" y1="49512" x2="57617" y2="52539"/>
                        <a14:backgroundMark x1="58008" y1="50684" x2="57732" y2="51274"/>
                        <a14:backgroundMark x1="58073" y1="49414" x2="57479" y2="50008"/>
                        <a14:backgroundMark x1="57487" y1="55762" x2="56771" y2="54199"/>
                        <a14:backgroundMark x1="57031" y1="54004" x2="56380" y2="53809"/>
                        <a14:backgroundMark x1="71094" y1="42871" x2="69987" y2="46777"/>
                        <a14:backgroundMark x1="70573" y1="42773" x2="69661" y2="43164"/>
                        <a14:backgroundMark x1="71549" y1="48535" x2="70999" y2="50260"/>
                        <a14:backgroundMark x1="70703" y1="49121" x2="70775" y2="50111"/>
                        <a14:backgroundMark x1="20216" y1="50781" x2="19792" y2="56641"/>
                        <a14:backgroundMark x1="20378" y1="48535" x2="20216" y2="50781"/>
                        <a14:backgroundMark x1="24089" y1="37988" x2="24023" y2="40625"/>
                        <a14:backgroundMark x1="34310" y1="33301" x2="33594" y2="35938"/>
                        <a14:backgroundMark x1="39438" y1="50887" x2="38943" y2="52918"/>
                        <a14:backgroundMark x1="38086" y1="65430" x2="35807" y2="69824"/>
                        <a14:backgroundMark x1="38477" y1="64551" x2="36784" y2="65039"/>
                        <a14:backgroundMark x1="31315" y1="58887" x2="32343" y2="58742"/>
                        <a14:backgroundMark x1="28711" y1="62012" x2="27971" y2="63121"/>
                        <a14:backgroundMark x1="20964" y1="66992" x2="22982" y2="67285"/>
                        <a14:backgroundMark x1="26671" y1="66650" x2="25473" y2="66774"/>
                        <a14:backgroundMark x1="31836" y1="66113" x2="30048" y2="66299"/>
                        <a14:backgroundMark x1="29594" y1="67296" x2="32161" y2="68066"/>
                        <a14:backgroundMark x1="26302" y1="66309" x2="26763" y2="66447"/>
                        <a14:backgroundMark x1="31510" y1="67480" x2="32487" y2="68457"/>
                        <a14:backgroundMark x1="30013" y1="68555" x2="29095" y2="68391"/>
                        <a14:backgroundMark x1="21745" y1="63281" x2="24284" y2="66113"/>
                        <a14:backgroundMark x1="26237" y1="66797" x2="30143" y2="67773"/>
                        <a14:backgroundMark x1="38997" y1="52637" x2="38867" y2="53223"/>
                        <a14:backgroundMark x1="39388" y1="52441" x2="38802" y2="53223"/>
                        <a14:backgroundMark x1="39583" y1="52930" x2="38802" y2="53320"/>
                        <a14:backgroundMark x1="39063" y1="49512" x2="38752" y2="51533"/>
                        <a14:backgroundMark x1="81836" y1="40723" x2="81315" y2="40723"/>
                        <a14:backgroundMark x1="82422" y1="40332" x2="82265" y2="40434"/>
                        <a14:backgroundMark x1="46354" y1="64258" x2="46549" y2="64844"/>
                        <a14:backgroundMark x1="45768" y1="59570" x2="45768" y2="58594"/>
                        <a14:backgroundMark x1="47070" y1="58887" x2="45443" y2="58594"/>
                        <a14:backgroundMark x1="47201" y1="58594" x2="46549" y2="58594"/>
                        <a14:backgroundMark x1="48112" y1="58691" x2="46680" y2="58691"/>
                      </a14:backgroundRemoval>
                    </a14:imgEffect>
                  </a14:imgLayer>
                </a14:imgProps>
              </a:ext>
            </a:extLst>
          </a:blip>
          <a:srcRect l="12276"/>
          <a:stretch>
            <a:fillRect/>
          </a:stretch>
        </p:blipFill>
        <p:spPr>
          <a:xfrm>
            <a:off x="6873801" y="-91564"/>
            <a:ext cx="1412144" cy="1073177"/>
          </a:xfrm>
          <a:prstGeom prst="rect">
            <a:avLst/>
          </a:prstGeom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4" r:id="rId3"/>
    <p:sldLayoutId id="2147483655" r:id="rId4"/>
    <p:sldLayoutId id="2147483656" r:id="rId5"/>
    <p:sldLayoutId id="2147483658" r:id="rId6"/>
    <p:sldLayoutId id="2147483661" r:id="rId7"/>
    <p:sldLayoutId id="2147483666" r:id="rId8"/>
    <p:sldLayoutId id="2147483668" r:id="rId9"/>
    <p:sldLayoutId id="2147483671" r:id="rId10"/>
    <p:sldLayoutId id="2147483672" r:id="rId11"/>
    <p:sldLayoutId id="2147483673" r:id="rId12"/>
    <p:sldLayoutId id="2147483677" r:id="rId13"/>
    <p:sldLayoutId id="2147483678" r:id="rId14"/>
    <p:sldLayoutId id="2147483679" r:id="rId15"/>
    <p:sldLayoutId id="2147483680" r:id="rId16"/>
    <p:sldLayoutId id="2147483681" r:id="rId17"/>
    <p:sldLayoutId id="2147483682" r:id="rId1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L="152400" marR="0" lvl="0" indent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buNone/>
        <a:defRPr sz="1400" b="0" i="0" u="none" strike="noStrike" cap="none">
          <a:solidFill>
            <a:srgbClr val="000000"/>
          </a:solidFill>
          <a:latin typeface="Be Vietnam Pro" pitchFamily="2" charset="0"/>
          <a:ea typeface="Be Vietnam Pro" pitchFamily="2" charset="0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5" name="Google Shape;1605;p31"/>
          <p:cNvSpPr txBox="1">
            <a:spLocks noGrp="1"/>
          </p:cNvSpPr>
          <p:nvPr>
            <p:ph type="ctrTitle"/>
          </p:nvPr>
        </p:nvSpPr>
        <p:spPr>
          <a:xfrm>
            <a:off x="405597" y="1810490"/>
            <a:ext cx="8332805" cy="1322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/>
              <a:t>Project: </a:t>
            </a:r>
            <a:r>
              <a:rPr lang="en-GB"/>
              <a:t>AIO Classifier</a:t>
            </a:r>
            <a:br>
              <a:rPr lang="en-US"/>
            </a:br>
            <a:r>
              <a:rPr lang="en-US">
                <a:solidFill>
                  <a:schemeClr val="lt1"/>
                </a:solidFill>
              </a:rPr>
              <a:t>Upgraded Project Presentation</a:t>
            </a:r>
          </a:p>
        </p:txBody>
      </p:sp>
      <p:sp>
        <p:nvSpPr>
          <p:cNvPr id="1606" name="Google Shape;1606;p31"/>
          <p:cNvSpPr txBox="1">
            <a:spLocks noGrp="1"/>
          </p:cNvSpPr>
          <p:nvPr>
            <p:ph type="subTitle" idx="1"/>
          </p:nvPr>
        </p:nvSpPr>
        <p:spPr>
          <a:xfrm>
            <a:off x="1535400" y="3132590"/>
            <a:ext cx="6073200" cy="4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"/>
              <a:t>GrID034 Team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4" name="Google Shape;1924;p4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latin typeface="Barlow"/>
                <a:ea typeface="Barlow"/>
                <a:cs typeface="Barlow"/>
                <a:sym typeface="Barlow"/>
              </a:rPr>
              <a:t>Cấu trúc Dự án Email Classifier</a:t>
            </a: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925" name="Google Shape;1925;p42"/>
          <p:cNvSpPr txBox="1">
            <a:spLocks noGrp="1"/>
          </p:cNvSpPr>
          <p:nvPr>
            <p:ph type="title" idx="4294967295"/>
          </p:nvPr>
        </p:nvSpPr>
        <p:spPr>
          <a:xfrm>
            <a:off x="6123075" y="1268200"/>
            <a:ext cx="1922400" cy="81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Project structure</a:t>
            </a:r>
            <a:endParaRPr sz="2000"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927" name="Google Shape;1927;p42"/>
          <p:cNvSpPr txBox="1">
            <a:spLocks noGrp="1"/>
          </p:cNvSpPr>
          <p:nvPr>
            <p:ph type="subTitle" idx="4294967295"/>
          </p:nvPr>
        </p:nvSpPr>
        <p:spPr>
          <a:xfrm>
            <a:off x="6123075" y="2027500"/>
            <a:ext cx="1922400" cy="218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-VN">
                <a:latin typeface="Be Vietnam Pro" pitchFamily="2" charset="0"/>
                <a:sym typeface="Hind"/>
              </a:rPr>
              <a:t>Kiến trúc Modular với Factory Pattern - Tổ chức Models theo chức năng và dễ mở rộng.</a:t>
            </a:r>
            <a:endParaRPr>
              <a:latin typeface="Be Vietnam Pro" pitchFamily="2" charset="0"/>
              <a:sym typeface="Hin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9D0E969-1147-A97F-2E33-2756C4AB3722}"/>
              </a:ext>
            </a:extLst>
          </p:cNvPr>
          <p:cNvSpPr txBox="1"/>
          <p:nvPr/>
        </p:nvSpPr>
        <p:spPr>
          <a:xfrm>
            <a:off x="804672" y="1382573"/>
            <a:ext cx="2172741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600"/>
              <a:t>project/</a:t>
            </a:r>
          </a:p>
          <a:p>
            <a:r>
              <a:rPr lang="vi-VN" sz="600"/>
              <a:t>├── models/                      # Thuật toán, vector hóa, ensemble</a:t>
            </a:r>
          </a:p>
          <a:p>
            <a:r>
              <a:rPr lang="vi-VN" sz="600"/>
              <a:t>│   ├── classic/                 # Thuật toán ML cổ điển</a:t>
            </a:r>
          </a:p>
          <a:p>
            <a:r>
              <a:rPr lang="vi-VN" sz="600"/>
              <a:t>│   │   ├── knn_model.py</a:t>
            </a:r>
          </a:p>
          <a:p>
            <a:r>
              <a:rPr lang="vi-VN" sz="600"/>
              <a:t>│   │   ├── decision_tree_model.py</a:t>
            </a:r>
          </a:p>
          <a:p>
            <a:r>
              <a:rPr lang="vi-VN" sz="600"/>
              <a:t>│   │   ├── naive_bayes_model.py</a:t>
            </a:r>
          </a:p>
          <a:p>
            <a:r>
              <a:rPr lang="vi-VN" sz="600"/>
              <a:t>│   │   ├── logistic_regression_model.py</a:t>
            </a:r>
          </a:p>
          <a:p>
            <a:r>
              <a:rPr lang="vi-VN" sz="600"/>
              <a:t>│   │   ├── svm_model.py</a:t>
            </a:r>
          </a:p>
          <a:p>
            <a:r>
              <a:rPr lang="vi-VN" sz="600"/>
              <a:t>│   │   ├── random_forest_model.py</a:t>
            </a:r>
          </a:p>
          <a:p>
            <a:r>
              <a:rPr lang="vi-VN" sz="600"/>
              <a:t>│   │   ├── gradient_boosting_model.py</a:t>
            </a:r>
          </a:p>
          <a:p>
            <a:r>
              <a:rPr lang="vi-VN" sz="600"/>
              <a:t>│   │   ├── xgboost_model.py</a:t>
            </a:r>
          </a:p>
          <a:p>
            <a:r>
              <a:rPr lang="vi-VN" sz="600"/>
              <a:t>│   │   └── lightgbm_model.py</a:t>
            </a:r>
          </a:p>
          <a:p>
            <a:r>
              <a:rPr lang="vi-VN" sz="600"/>
              <a:t>│  </a:t>
            </a:r>
            <a:r>
              <a:rPr lang="en-US" sz="600"/>
              <a:t> </a:t>
            </a:r>
            <a:r>
              <a:rPr lang="vi-VN" sz="600"/>
              <a:t>├── vectorizers/             # Bộ biến đổi đặc trưng</a:t>
            </a:r>
          </a:p>
          <a:p>
            <a:r>
              <a:rPr lang="vi-VN" sz="600"/>
              <a:t>│   │   ├── bow_vectorizer.py</a:t>
            </a:r>
          </a:p>
          <a:p>
            <a:r>
              <a:rPr lang="vi-VN" sz="600"/>
              <a:t>│   │   ├── tfidf_vectorizer.py</a:t>
            </a:r>
          </a:p>
          <a:p>
            <a:r>
              <a:rPr lang="vi-VN" sz="600"/>
              <a:t>│   │   ├── svd_reducer.py</a:t>
            </a:r>
          </a:p>
          <a:p>
            <a:r>
              <a:rPr lang="vi-VN" sz="600"/>
              <a:t>│   │   └── sentence_transformer_embedder.py</a:t>
            </a:r>
          </a:p>
          <a:p>
            <a:r>
              <a:rPr lang="vi-VN" sz="600"/>
              <a:t>│   ├── ensemble/                # Mô hình tổ hợp</a:t>
            </a:r>
          </a:p>
          <a:p>
            <a:r>
              <a:rPr lang="vi-VN" sz="600"/>
              <a:t>│   │   ├── voting_classifier.py</a:t>
            </a:r>
          </a:p>
          <a:p>
            <a:r>
              <a:rPr lang="vi-VN" sz="600"/>
              <a:t>│   │   └── stacking_classifier.py</a:t>
            </a:r>
          </a:p>
          <a:p>
            <a:r>
              <a:rPr lang="vi-VN" sz="600"/>
              <a:t>│   └── explainability/          # Giải thích mô hình</a:t>
            </a:r>
          </a:p>
          <a:p>
            <a:r>
              <a:rPr lang="vi-VN" sz="600"/>
              <a:t>│   ├── shap_runner.py</a:t>
            </a:r>
          </a:p>
          <a:p>
            <a:r>
              <a:rPr lang="vi-VN" sz="600"/>
              <a:t>│   └── permutation_importance.py</a:t>
            </a:r>
          </a:p>
          <a:p>
            <a:r>
              <a:rPr lang="vi-VN" sz="600"/>
              <a:t>│</a:t>
            </a:r>
          </a:p>
          <a:p>
            <a:endParaRPr lang="en-GB" sz="6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A21253-A532-E52A-EF11-D5C2D012F731}"/>
              </a:ext>
            </a:extLst>
          </p:cNvPr>
          <p:cNvSpPr txBox="1"/>
          <p:nvPr/>
        </p:nvSpPr>
        <p:spPr>
          <a:xfrm>
            <a:off x="2977413" y="1382573"/>
            <a:ext cx="3006546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600"/>
              <a:t>├── core/                        # Hạ tầng pipeline + pattern</a:t>
            </a:r>
          </a:p>
          <a:p>
            <a:r>
              <a:rPr lang="vi-VN" sz="600"/>
              <a:t>│   ├── base_model.py            # Interface chuẩn hóa fit/predict/evaluate</a:t>
            </a:r>
          </a:p>
          <a:p>
            <a:r>
              <a:rPr lang="vi-VN" sz="600"/>
              <a:t>│   ├── base_vectorizer.py       # Interface chuẩn hóa cho vectorizer</a:t>
            </a:r>
          </a:p>
          <a:p>
            <a:r>
              <a:rPr lang="vi-VN" sz="600"/>
              <a:t>│   ├── model_factory.py         # Factory Pattern tạo mô hình động</a:t>
            </a:r>
          </a:p>
          <a:p>
            <a:r>
              <a:rPr lang="vi-VN" sz="600"/>
              <a:t>│   ├── model_registry.py        # Registry Pattern đăng ký mô hình</a:t>
            </a:r>
          </a:p>
          <a:p>
            <a:r>
              <a:rPr lang="vi-VN" sz="600"/>
              <a:t>│   ├── training_pipeline.py     # Orchestrator 5 bước end-to-end</a:t>
            </a:r>
          </a:p>
          <a:p>
            <a:r>
              <a:rPr lang="vi-VN" sz="600"/>
              <a:t>│   ├── evaluator.py             # Đánh giá: Accuracy/F1/ROC-AUC/CM</a:t>
            </a:r>
          </a:p>
          <a:p>
            <a:r>
              <a:rPr lang="vi-VN" sz="600"/>
              <a:t>│   ├── optuna_optimizer.py      # Tối ưu siêu tham số (TPE)</a:t>
            </a:r>
          </a:p>
          <a:p>
            <a:r>
              <a:rPr lang="vi-VN" sz="600"/>
              <a:t>│   ├── cache_manager.py         # Quản lý cache nhiều tầng (model/SHAP/CM)</a:t>
            </a:r>
          </a:p>
          <a:p>
            <a:r>
              <a:rPr lang="vi-VN" sz="600"/>
              <a:t>│   ├── session_manager.py       # Trạng thái phiên làm việc</a:t>
            </a:r>
          </a:p>
          <a:p>
            <a:r>
              <a:rPr lang="vi-VN" sz="600"/>
              <a:t>│   ├── rapids_manager.py        # Phát hiện &amp; kích hoạt GPU/RAPIDS/cuML</a:t>
            </a:r>
          </a:p>
          <a:p>
            <a:r>
              <a:rPr lang="vi-VN" sz="600"/>
              <a:t>│   └── data_loader.py           # Nạp/kiểm tra/tiền xử lý dữ liệu</a:t>
            </a:r>
          </a:p>
          <a:p>
            <a:r>
              <a:rPr lang="vi-VN" sz="600"/>
              <a:t>│</a:t>
            </a:r>
          </a:p>
          <a:p>
            <a:r>
              <a:rPr lang="vi-VN" sz="600"/>
              <a:t>├── utils/                       # Tiện ích dùng chung</a:t>
            </a:r>
          </a:p>
          <a:p>
            <a:r>
              <a:rPr lang="vi-VN" sz="600"/>
              <a:t>│   ├── config.py                # Đọc YAML/ENV, hợp nhất cấu hình</a:t>
            </a:r>
          </a:p>
          <a:p>
            <a:r>
              <a:rPr lang="vi-VN" sz="600"/>
              <a:t>│   ├── logging_utils.py         # Logging, progress, tracing</a:t>
            </a:r>
          </a:p>
          <a:p>
            <a:r>
              <a:rPr lang="vi-VN" sz="600"/>
              <a:t>│   ├── metrics_utils.py         # Tính các metric, báo cáo</a:t>
            </a:r>
          </a:p>
          <a:p>
            <a:r>
              <a:rPr lang="vi-VN" sz="600"/>
              <a:t>│   ├── memory_utils.py          # Theo dõi/dọn dẹp bộ nhớ</a:t>
            </a:r>
          </a:p>
          <a:p>
            <a:r>
              <a:rPr lang="vi-VN" sz="600"/>
              <a:t>│   ├── parallel_utils.py        # Thread/Process pool cho train/tune</a:t>
            </a:r>
          </a:p>
          <a:p>
            <a:r>
              <a:rPr lang="vi-VN" sz="600"/>
              <a:t>│   ├── faiss_utils.py           # Tăng tốc KNN bằng FAISS (CPU/GPU)</a:t>
            </a:r>
          </a:p>
          <a:p>
            <a:r>
              <a:rPr lang="vi-VN" sz="600"/>
              <a:t>│   └── validation_utils.py      # Kiểm tra schema, ràng buộc dữ liệu</a:t>
            </a:r>
          </a:p>
          <a:p>
            <a:r>
              <a:rPr lang="vi-VN" sz="600"/>
              <a:t>│</a:t>
            </a:r>
          </a:p>
          <a:p>
            <a:r>
              <a:rPr lang="vi-VN" sz="600"/>
              <a:t>└── wizard_ui/                   # Giao diện 5-bước (Streamlit)</a:t>
            </a:r>
          </a:p>
          <a:p>
            <a:r>
              <a:rPr lang="vi-VN" sz="600"/>
              <a:t>├── app.py                   # Entry UI (sidebar, route, theme)</a:t>
            </a:r>
            <a:endParaRPr lang="en-US" sz="600"/>
          </a:p>
          <a:p>
            <a:r>
              <a:rPr lang="vi-VN" sz="600"/>
              <a:t>├── steps/</a:t>
            </a:r>
          </a:p>
          <a:p>
            <a:r>
              <a:rPr lang="vi-VN" sz="600"/>
              <a:t>│   ├── step1_dataset.py     # Upload/preview, split, validate</a:t>
            </a:r>
          </a:p>
          <a:p>
            <a:r>
              <a:rPr lang="vi-VN" sz="600"/>
              <a:t>│   ├── step2_preprocess.py  # Clean text, missing, scaling, vectorize</a:t>
            </a:r>
          </a:p>
          <a:p>
            <a:r>
              <a:rPr lang="vi-VN" sz="600"/>
              <a:t>│   ├── step3_config.py      # Chọn model, tham số, mục tiêu tối ưu</a:t>
            </a:r>
          </a:p>
          <a:p>
            <a:r>
              <a:rPr lang="vi-VN" sz="600"/>
              <a:t>│   ├── step4_train.py_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0" name="Google Shape;1770;p3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/>
              <a:t>Core Components</a:t>
            </a:r>
            <a:endParaRPr/>
          </a:p>
        </p:txBody>
      </p:sp>
      <p:sp>
        <p:nvSpPr>
          <p:cNvPr id="1771" name="Google Shape;1771;p37"/>
          <p:cNvSpPr txBox="1">
            <a:spLocks noGrp="1"/>
          </p:cNvSpPr>
          <p:nvPr>
            <p:ph type="subTitle" idx="4"/>
          </p:nvPr>
        </p:nvSpPr>
        <p:spPr>
          <a:xfrm>
            <a:off x="864783" y="1916275"/>
            <a:ext cx="2218800" cy="70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BaseModel Interface</a:t>
            </a:r>
            <a:endParaRPr/>
          </a:p>
        </p:txBody>
      </p:sp>
      <p:sp>
        <p:nvSpPr>
          <p:cNvPr id="1772" name="Google Shape;1772;p37"/>
          <p:cNvSpPr txBox="1">
            <a:spLocks noGrp="1"/>
          </p:cNvSpPr>
          <p:nvPr>
            <p:ph type="subTitle" idx="5"/>
          </p:nvPr>
        </p:nvSpPr>
        <p:spPr>
          <a:xfrm>
            <a:off x="3462597" y="1916275"/>
            <a:ext cx="2218800" cy="70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GB"/>
              <a:t>Model Factory &amp; Registry</a:t>
            </a:r>
            <a:endParaRPr/>
          </a:p>
        </p:txBody>
      </p:sp>
      <p:sp>
        <p:nvSpPr>
          <p:cNvPr id="1773" name="Google Shape;1773;p37"/>
          <p:cNvSpPr txBox="1">
            <a:spLocks noGrp="1"/>
          </p:cNvSpPr>
          <p:nvPr>
            <p:ph type="subTitle" idx="1"/>
          </p:nvPr>
        </p:nvSpPr>
        <p:spPr>
          <a:xfrm>
            <a:off x="864783" y="2545725"/>
            <a:ext cx="2218800" cy="175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/>
              <a:t>Chuẩn hóa toàn bộ mô hình với các hàm fit, predict, evaluate.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/>
              <a:t>Đảm bảo mọi mô hình (KNN, NB, XGB, CatBoost...) tuân theo chuẩn chung.</a:t>
            </a:r>
            <a:endParaRPr/>
          </a:p>
        </p:txBody>
      </p:sp>
      <p:sp>
        <p:nvSpPr>
          <p:cNvPr id="1774" name="Google Shape;1774;p37"/>
          <p:cNvSpPr txBox="1">
            <a:spLocks noGrp="1"/>
          </p:cNvSpPr>
          <p:nvPr>
            <p:ph type="subTitle" idx="2"/>
          </p:nvPr>
        </p:nvSpPr>
        <p:spPr>
          <a:xfrm>
            <a:off x="3462598" y="2545725"/>
            <a:ext cx="2218800" cy="175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/>
              <a:t>Factory Pattern: Tự động khởi tạo mô hình từ tên (key).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/>
              <a:t>Registry Pattern: Đăng ký động mô hình mới mà không cần sửa pipeline.</a:t>
            </a:r>
          </a:p>
        </p:txBody>
      </p:sp>
      <p:sp>
        <p:nvSpPr>
          <p:cNvPr id="1775" name="Google Shape;1775;p37"/>
          <p:cNvSpPr txBox="1">
            <a:spLocks noGrp="1"/>
          </p:cNvSpPr>
          <p:nvPr>
            <p:ph type="subTitle" idx="3"/>
          </p:nvPr>
        </p:nvSpPr>
        <p:spPr>
          <a:xfrm>
            <a:off x="6060414" y="2545725"/>
            <a:ext cx="2218800" cy="175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GB"/>
              <a:t>Tự động hóa toàn bộ quá trình:Load → Preprocess → Vectorize → Train → Evaluate &amp; Explain.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GB"/>
              <a:t>Quản lý tài nguyên, phát hiện GPU và tạo cache đa tầng cho kết quả training</a:t>
            </a:r>
          </a:p>
        </p:txBody>
      </p:sp>
      <p:sp>
        <p:nvSpPr>
          <p:cNvPr id="1776" name="Google Shape;1776;p37"/>
          <p:cNvSpPr txBox="1">
            <a:spLocks noGrp="1"/>
          </p:cNvSpPr>
          <p:nvPr>
            <p:ph type="subTitle" idx="6"/>
          </p:nvPr>
        </p:nvSpPr>
        <p:spPr>
          <a:xfrm>
            <a:off x="6060414" y="1916275"/>
            <a:ext cx="2218800" cy="70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vi-VN"/>
              <a:t>Training Pipeline (5 bước)</a:t>
            </a:r>
            <a:endParaRPr/>
          </a:p>
        </p:txBody>
      </p:sp>
      <p:sp>
        <p:nvSpPr>
          <p:cNvPr id="1777" name="Google Shape;1777;p37"/>
          <p:cNvSpPr/>
          <p:nvPr/>
        </p:nvSpPr>
        <p:spPr>
          <a:xfrm>
            <a:off x="6979919" y="1436137"/>
            <a:ext cx="379790" cy="377583"/>
          </a:xfrm>
          <a:custGeom>
            <a:avLst/>
            <a:gdLst/>
            <a:ahLst/>
            <a:cxnLst/>
            <a:rect l="l" t="t" r="r" b="b"/>
            <a:pathLst>
              <a:path w="145" h="144" extrusionOk="0">
                <a:moveTo>
                  <a:pt x="133" y="59"/>
                </a:moveTo>
                <a:cubicBezTo>
                  <a:pt x="133" y="47"/>
                  <a:pt x="133" y="47"/>
                  <a:pt x="133" y="47"/>
                </a:cubicBezTo>
                <a:cubicBezTo>
                  <a:pt x="133" y="21"/>
                  <a:pt x="112" y="0"/>
                  <a:pt x="87" y="0"/>
                </a:cubicBezTo>
                <a:cubicBezTo>
                  <a:pt x="83" y="0"/>
                  <a:pt x="62" y="0"/>
                  <a:pt x="59" y="0"/>
                </a:cubicBezTo>
                <a:cubicBezTo>
                  <a:pt x="33" y="0"/>
                  <a:pt x="13" y="21"/>
                  <a:pt x="13" y="47"/>
                </a:cubicBezTo>
                <a:cubicBezTo>
                  <a:pt x="13" y="59"/>
                  <a:pt x="13" y="59"/>
                  <a:pt x="13" y="59"/>
                </a:cubicBezTo>
                <a:cubicBezTo>
                  <a:pt x="1" y="87"/>
                  <a:pt x="1" y="87"/>
                  <a:pt x="1" y="87"/>
                </a:cubicBezTo>
                <a:cubicBezTo>
                  <a:pt x="0" y="89"/>
                  <a:pt x="1" y="91"/>
                  <a:pt x="3" y="92"/>
                </a:cubicBezTo>
                <a:cubicBezTo>
                  <a:pt x="3" y="93"/>
                  <a:pt x="4" y="93"/>
                  <a:pt x="5" y="93"/>
                </a:cubicBezTo>
                <a:cubicBezTo>
                  <a:pt x="18" y="93"/>
                  <a:pt x="18" y="93"/>
                  <a:pt x="18" y="93"/>
                </a:cubicBezTo>
                <a:cubicBezTo>
                  <a:pt x="18" y="114"/>
                  <a:pt x="18" y="114"/>
                  <a:pt x="18" y="114"/>
                </a:cubicBezTo>
                <a:cubicBezTo>
                  <a:pt x="18" y="116"/>
                  <a:pt x="20" y="118"/>
                  <a:pt x="22" y="118"/>
                </a:cubicBezTo>
                <a:cubicBezTo>
                  <a:pt x="35" y="118"/>
                  <a:pt x="35" y="118"/>
                  <a:pt x="35" y="118"/>
                </a:cubicBezTo>
                <a:cubicBezTo>
                  <a:pt x="35" y="140"/>
                  <a:pt x="35" y="140"/>
                  <a:pt x="35" y="140"/>
                </a:cubicBezTo>
                <a:cubicBezTo>
                  <a:pt x="35" y="142"/>
                  <a:pt x="37" y="144"/>
                  <a:pt x="39" y="144"/>
                </a:cubicBezTo>
                <a:cubicBezTo>
                  <a:pt x="106" y="144"/>
                  <a:pt x="106" y="144"/>
                  <a:pt x="106" y="144"/>
                </a:cubicBezTo>
                <a:cubicBezTo>
                  <a:pt x="109" y="144"/>
                  <a:pt x="111" y="142"/>
                  <a:pt x="111" y="140"/>
                </a:cubicBezTo>
                <a:cubicBezTo>
                  <a:pt x="111" y="118"/>
                  <a:pt x="111" y="118"/>
                  <a:pt x="111" y="118"/>
                </a:cubicBezTo>
                <a:cubicBezTo>
                  <a:pt x="123" y="118"/>
                  <a:pt x="123" y="118"/>
                  <a:pt x="123" y="118"/>
                </a:cubicBezTo>
                <a:cubicBezTo>
                  <a:pt x="125" y="118"/>
                  <a:pt x="127" y="116"/>
                  <a:pt x="127" y="114"/>
                </a:cubicBezTo>
                <a:cubicBezTo>
                  <a:pt x="127" y="93"/>
                  <a:pt x="127" y="93"/>
                  <a:pt x="127" y="93"/>
                </a:cubicBezTo>
                <a:cubicBezTo>
                  <a:pt x="140" y="93"/>
                  <a:pt x="140" y="93"/>
                  <a:pt x="140" y="93"/>
                </a:cubicBezTo>
                <a:cubicBezTo>
                  <a:pt x="142" y="93"/>
                  <a:pt x="143" y="92"/>
                  <a:pt x="144" y="91"/>
                </a:cubicBezTo>
                <a:cubicBezTo>
                  <a:pt x="145" y="90"/>
                  <a:pt x="145" y="88"/>
                  <a:pt x="144" y="87"/>
                </a:cubicBezTo>
                <a:lnTo>
                  <a:pt x="133" y="59"/>
                </a:lnTo>
                <a:close/>
                <a:moveTo>
                  <a:pt x="68" y="102"/>
                </a:moveTo>
                <a:cubicBezTo>
                  <a:pt x="68" y="102"/>
                  <a:pt x="68" y="102"/>
                  <a:pt x="68" y="102"/>
                </a:cubicBezTo>
                <a:cubicBezTo>
                  <a:pt x="68" y="102"/>
                  <a:pt x="68" y="102"/>
                  <a:pt x="68" y="102"/>
                </a:cubicBezTo>
                <a:cubicBezTo>
                  <a:pt x="68" y="135"/>
                  <a:pt x="68" y="135"/>
                  <a:pt x="68" y="135"/>
                </a:cubicBezTo>
                <a:cubicBezTo>
                  <a:pt x="43" y="135"/>
                  <a:pt x="43" y="135"/>
                  <a:pt x="43" y="135"/>
                </a:cubicBezTo>
                <a:cubicBezTo>
                  <a:pt x="43" y="114"/>
                  <a:pt x="43" y="114"/>
                  <a:pt x="43" y="114"/>
                </a:cubicBezTo>
                <a:cubicBezTo>
                  <a:pt x="43" y="112"/>
                  <a:pt x="41" y="110"/>
                  <a:pt x="39" y="110"/>
                </a:cubicBezTo>
                <a:cubicBezTo>
                  <a:pt x="26" y="110"/>
                  <a:pt x="26" y="110"/>
                  <a:pt x="26" y="110"/>
                </a:cubicBezTo>
                <a:cubicBezTo>
                  <a:pt x="26" y="89"/>
                  <a:pt x="26" y="89"/>
                  <a:pt x="26" y="89"/>
                </a:cubicBezTo>
                <a:cubicBezTo>
                  <a:pt x="26" y="86"/>
                  <a:pt x="24" y="85"/>
                  <a:pt x="22" y="85"/>
                </a:cubicBezTo>
                <a:cubicBezTo>
                  <a:pt x="11" y="85"/>
                  <a:pt x="11" y="85"/>
                  <a:pt x="11" y="85"/>
                </a:cubicBezTo>
                <a:cubicBezTo>
                  <a:pt x="21" y="62"/>
                  <a:pt x="21" y="62"/>
                  <a:pt x="21" y="62"/>
                </a:cubicBezTo>
                <a:cubicBezTo>
                  <a:pt x="21" y="61"/>
                  <a:pt x="21" y="61"/>
                  <a:pt x="21" y="60"/>
                </a:cubicBezTo>
                <a:cubicBezTo>
                  <a:pt x="21" y="47"/>
                  <a:pt x="21" y="47"/>
                  <a:pt x="21" y="47"/>
                </a:cubicBezTo>
                <a:cubicBezTo>
                  <a:pt x="21" y="26"/>
                  <a:pt x="38" y="9"/>
                  <a:pt x="59" y="9"/>
                </a:cubicBezTo>
                <a:cubicBezTo>
                  <a:pt x="68" y="9"/>
                  <a:pt x="68" y="9"/>
                  <a:pt x="68" y="9"/>
                </a:cubicBezTo>
                <a:cubicBezTo>
                  <a:pt x="68" y="35"/>
                  <a:pt x="68" y="35"/>
                  <a:pt x="68" y="35"/>
                </a:cubicBezTo>
                <a:cubicBezTo>
                  <a:pt x="67" y="34"/>
                  <a:pt x="66" y="34"/>
                  <a:pt x="64" y="34"/>
                </a:cubicBezTo>
                <a:cubicBezTo>
                  <a:pt x="55" y="34"/>
                  <a:pt x="47" y="42"/>
                  <a:pt x="47" y="51"/>
                </a:cubicBezTo>
                <a:cubicBezTo>
                  <a:pt x="47" y="60"/>
                  <a:pt x="55" y="68"/>
                  <a:pt x="64" y="68"/>
                </a:cubicBezTo>
                <a:cubicBezTo>
                  <a:pt x="66" y="68"/>
                  <a:pt x="67" y="68"/>
                  <a:pt x="68" y="67"/>
                </a:cubicBezTo>
                <a:cubicBezTo>
                  <a:pt x="68" y="84"/>
                  <a:pt x="68" y="84"/>
                  <a:pt x="68" y="84"/>
                </a:cubicBezTo>
                <a:cubicBezTo>
                  <a:pt x="68" y="85"/>
                  <a:pt x="69" y="87"/>
                  <a:pt x="71" y="88"/>
                </a:cubicBezTo>
                <a:cubicBezTo>
                  <a:pt x="72" y="88"/>
                  <a:pt x="74" y="88"/>
                  <a:pt x="75" y="87"/>
                </a:cubicBezTo>
                <a:cubicBezTo>
                  <a:pt x="77" y="85"/>
                  <a:pt x="79" y="85"/>
                  <a:pt x="81" y="85"/>
                </a:cubicBezTo>
                <a:cubicBezTo>
                  <a:pt x="86" y="85"/>
                  <a:pt x="90" y="88"/>
                  <a:pt x="90" y="93"/>
                </a:cubicBezTo>
                <a:cubicBezTo>
                  <a:pt x="90" y="98"/>
                  <a:pt x="86" y="101"/>
                  <a:pt x="81" y="101"/>
                </a:cubicBezTo>
                <a:cubicBezTo>
                  <a:pt x="79" y="101"/>
                  <a:pt x="77" y="101"/>
                  <a:pt x="75" y="99"/>
                </a:cubicBezTo>
                <a:cubicBezTo>
                  <a:pt x="73" y="97"/>
                  <a:pt x="68" y="98"/>
                  <a:pt x="68" y="102"/>
                </a:cubicBezTo>
                <a:close/>
                <a:moveTo>
                  <a:pt x="123" y="85"/>
                </a:moveTo>
                <a:cubicBezTo>
                  <a:pt x="121" y="85"/>
                  <a:pt x="119" y="86"/>
                  <a:pt x="119" y="89"/>
                </a:cubicBezTo>
                <a:cubicBezTo>
                  <a:pt x="119" y="110"/>
                  <a:pt x="119" y="110"/>
                  <a:pt x="119" y="110"/>
                </a:cubicBezTo>
                <a:cubicBezTo>
                  <a:pt x="106" y="110"/>
                  <a:pt x="106" y="110"/>
                  <a:pt x="106" y="110"/>
                </a:cubicBezTo>
                <a:cubicBezTo>
                  <a:pt x="104" y="110"/>
                  <a:pt x="102" y="112"/>
                  <a:pt x="102" y="114"/>
                </a:cubicBezTo>
                <a:cubicBezTo>
                  <a:pt x="102" y="135"/>
                  <a:pt x="102" y="135"/>
                  <a:pt x="102" y="135"/>
                </a:cubicBezTo>
                <a:cubicBezTo>
                  <a:pt x="77" y="135"/>
                  <a:pt x="77" y="135"/>
                  <a:pt x="77" y="135"/>
                </a:cubicBezTo>
                <a:cubicBezTo>
                  <a:pt x="77" y="109"/>
                  <a:pt x="77" y="109"/>
                  <a:pt x="77" y="109"/>
                </a:cubicBezTo>
                <a:cubicBezTo>
                  <a:pt x="78" y="109"/>
                  <a:pt x="79" y="110"/>
                  <a:pt x="81" y="110"/>
                </a:cubicBezTo>
                <a:cubicBezTo>
                  <a:pt x="90" y="110"/>
                  <a:pt x="98" y="102"/>
                  <a:pt x="98" y="93"/>
                </a:cubicBezTo>
                <a:cubicBezTo>
                  <a:pt x="98" y="84"/>
                  <a:pt x="90" y="76"/>
                  <a:pt x="81" y="76"/>
                </a:cubicBezTo>
                <a:cubicBezTo>
                  <a:pt x="79" y="76"/>
                  <a:pt x="78" y="76"/>
                  <a:pt x="77" y="77"/>
                </a:cubicBezTo>
                <a:cubicBezTo>
                  <a:pt x="77" y="60"/>
                  <a:pt x="77" y="60"/>
                  <a:pt x="77" y="60"/>
                </a:cubicBezTo>
                <a:cubicBezTo>
                  <a:pt x="77" y="59"/>
                  <a:pt x="76" y="57"/>
                  <a:pt x="74" y="56"/>
                </a:cubicBezTo>
                <a:cubicBezTo>
                  <a:pt x="73" y="56"/>
                  <a:pt x="71" y="56"/>
                  <a:pt x="70" y="57"/>
                </a:cubicBezTo>
                <a:cubicBezTo>
                  <a:pt x="68" y="58"/>
                  <a:pt x="66" y="59"/>
                  <a:pt x="64" y="59"/>
                </a:cubicBezTo>
                <a:cubicBezTo>
                  <a:pt x="59" y="59"/>
                  <a:pt x="55" y="55"/>
                  <a:pt x="55" y="51"/>
                </a:cubicBezTo>
                <a:cubicBezTo>
                  <a:pt x="55" y="46"/>
                  <a:pt x="59" y="42"/>
                  <a:pt x="64" y="42"/>
                </a:cubicBezTo>
                <a:cubicBezTo>
                  <a:pt x="66" y="42"/>
                  <a:pt x="68" y="43"/>
                  <a:pt x="70" y="45"/>
                </a:cubicBezTo>
                <a:cubicBezTo>
                  <a:pt x="71" y="46"/>
                  <a:pt x="73" y="46"/>
                  <a:pt x="75" y="45"/>
                </a:cubicBezTo>
                <a:cubicBezTo>
                  <a:pt x="76" y="44"/>
                  <a:pt x="77" y="43"/>
                  <a:pt x="77" y="41"/>
                </a:cubicBezTo>
                <a:cubicBezTo>
                  <a:pt x="77" y="8"/>
                  <a:pt x="77" y="8"/>
                  <a:pt x="77" y="8"/>
                </a:cubicBezTo>
                <a:cubicBezTo>
                  <a:pt x="86" y="8"/>
                  <a:pt x="86" y="8"/>
                  <a:pt x="86" y="8"/>
                </a:cubicBezTo>
                <a:cubicBezTo>
                  <a:pt x="107" y="8"/>
                  <a:pt x="124" y="26"/>
                  <a:pt x="124" y="47"/>
                </a:cubicBezTo>
                <a:cubicBezTo>
                  <a:pt x="124" y="60"/>
                  <a:pt x="124" y="60"/>
                  <a:pt x="124" y="60"/>
                </a:cubicBezTo>
                <a:cubicBezTo>
                  <a:pt x="124" y="61"/>
                  <a:pt x="124" y="61"/>
                  <a:pt x="125" y="62"/>
                </a:cubicBezTo>
                <a:cubicBezTo>
                  <a:pt x="134" y="85"/>
                  <a:pt x="134" y="85"/>
                  <a:pt x="134" y="85"/>
                </a:cubicBezTo>
                <a:lnTo>
                  <a:pt x="123" y="85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778" name="Google Shape;1778;p37"/>
          <p:cNvGrpSpPr/>
          <p:nvPr/>
        </p:nvGrpSpPr>
        <p:grpSpPr>
          <a:xfrm>
            <a:off x="4383757" y="1436137"/>
            <a:ext cx="376479" cy="377583"/>
            <a:chOff x="2343093" y="3350920"/>
            <a:chExt cx="376479" cy="377583"/>
          </a:xfrm>
        </p:grpSpPr>
        <p:sp>
          <p:nvSpPr>
            <p:cNvPr id="1779" name="Google Shape;1779;p37"/>
            <p:cNvSpPr/>
            <p:nvPr/>
          </p:nvSpPr>
          <p:spPr>
            <a:xfrm>
              <a:off x="2562797" y="3437035"/>
              <a:ext cx="68451" cy="160087"/>
            </a:xfrm>
            <a:custGeom>
              <a:avLst/>
              <a:gdLst/>
              <a:ahLst/>
              <a:cxnLst/>
              <a:rect l="l" t="t" r="r" b="b"/>
              <a:pathLst>
                <a:path w="26" h="61" extrusionOk="0">
                  <a:moveTo>
                    <a:pt x="17" y="23"/>
                  </a:moveTo>
                  <a:cubicBezTo>
                    <a:pt x="17" y="26"/>
                    <a:pt x="20" y="28"/>
                    <a:pt x="23" y="27"/>
                  </a:cubicBezTo>
                  <a:cubicBezTo>
                    <a:pt x="25" y="26"/>
                    <a:pt x="26" y="25"/>
                    <a:pt x="26" y="23"/>
                  </a:cubicBezTo>
                  <a:cubicBezTo>
                    <a:pt x="26" y="18"/>
                    <a:pt x="22" y="13"/>
                    <a:pt x="17" y="11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7" y="3"/>
                    <a:pt x="16" y="2"/>
                    <a:pt x="15" y="1"/>
                  </a:cubicBezTo>
                  <a:cubicBezTo>
                    <a:pt x="12" y="0"/>
                    <a:pt x="9" y="2"/>
                    <a:pt x="9" y="5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4" y="13"/>
                    <a:pt x="0" y="18"/>
                    <a:pt x="0" y="23"/>
                  </a:cubicBezTo>
                  <a:cubicBezTo>
                    <a:pt x="0" y="30"/>
                    <a:pt x="6" y="36"/>
                    <a:pt x="13" y="36"/>
                  </a:cubicBezTo>
                  <a:cubicBezTo>
                    <a:pt x="15" y="36"/>
                    <a:pt x="16" y="37"/>
                    <a:pt x="17" y="38"/>
                  </a:cubicBezTo>
                  <a:cubicBezTo>
                    <a:pt x="19" y="42"/>
                    <a:pt x="15" y="46"/>
                    <a:pt x="11" y="44"/>
                  </a:cubicBezTo>
                  <a:cubicBezTo>
                    <a:pt x="10" y="43"/>
                    <a:pt x="9" y="41"/>
                    <a:pt x="9" y="40"/>
                  </a:cubicBezTo>
                  <a:cubicBezTo>
                    <a:pt x="9" y="37"/>
                    <a:pt x="6" y="35"/>
                    <a:pt x="3" y="36"/>
                  </a:cubicBezTo>
                  <a:cubicBezTo>
                    <a:pt x="2" y="37"/>
                    <a:pt x="1" y="38"/>
                    <a:pt x="0" y="40"/>
                  </a:cubicBezTo>
                  <a:cubicBezTo>
                    <a:pt x="0" y="45"/>
                    <a:pt x="4" y="50"/>
                    <a:pt x="9" y="52"/>
                  </a:cubicBezTo>
                  <a:cubicBezTo>
                    <a:pt x="9" y="56"/>
                    <a:pt x="9" y="56"/>
                    <a:pt x="9" y="56"/>
                  </a:cubicBezTo>
                  <a:cubicBezTo>
                    <a:pt x="9" y="57"/>
                    <a:pt x="10" y="59"/>
                    <a:pt x="12" y="59"/>
                  </a:cubicBezTo>
                  <a:cubicBezTo>
                    <a:pt x="15" y="61"/>
                    <a:pt x="17" y="58"/>
                    <a:pt x="17" y="56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2" y="50"/>
                    <a:pt x="26" y="45"/>
                    <a:pt x="26" y="40"/>
                  </a:cubicBezTo>
                  <a:cubicBezTo>
                    <a:pt x="26" y="33"/>
                    <a:pt x="20" y="27"/>
                    <a:pt x="13" y="27"/>
                  </a:cubicBezTo>
                  <a:cubicBezTo>
                    <a:pt x="12" y="27"/>
                    <a:pt x="10" y="27"/>
                    <a:pt x="9" y="25"/>
                  </a:cubicBezTo>
                  <a:cubicBezTo>
                    <a:pt x="7" y="21"/>
                    <a:pt x="12" y="17"/>
                    <a:pt x="15" y="20"/>
                  </a:cubicBezTo>
                  <a:cubicBezTo>
                    <a:pt x="17" y="20"/>
                    <a:pt x="17" y="22"/>
                    <a:pt x="17" y="2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0" name="Google Shape;1780;p37"/>
            <p:cNvSpPr/>
            <p:nvPr/>
          </p:nvSpPr>
          <p:spPr>
            <a:xfrm>
              <a:off x="2343093" y="3350920"/>
              <a:ext cx="376479" cy="377583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97" y="17"/>
                  </a:moveTo>
                  <a:cubicBezTo>
                    <a:pt x="96" y="17"/>
                    <a:pt x="94" y="17"/>
                    <a:pt x="93" y="17"/>
                  </a:cubicBezTo>
                  <a:cubicBezTo>
                    <a:pt x="93" y="13"/>
                    <a:pt x="93" y="13"/>
                    <a:pt x="93" y="13"/>
                  </a:cubicBezTo>
                  <a:cubicBezTo>
                    <a:pt x="93" y="6"/>
                    <a:pt x="87" y="0"/>
                    <a:pt x="80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0"/>
                    <a:pt x="0" y="6"/>
                    <a:pt x="0" y="13"/>
                  </a:cubicBezTo>
                  <a:cubicBezTo>
                    <a:pt x="0" y="131"/>
                    <a:pt x="0" y="131"/>
                    <a:pt x="0" y="131"/>
                  </a:cubicBezTo>
                  <a:cubicBezTo>
                    <a:pt x="0" y="138"/>
                    <a:pt x="5" y="144"/>
                    <a:pt x="12" y="144"/>
                  </a:cubicBezTo>
                  <a:cubicBezTo>
                    <a:pt x="80" y="144"/>
                    <a:pt x="80" y="144"/>
                    <a:pt x="80" y="144"/>
                  </a:cubicBezTo>
                  <a:cubicBezTo>
                    <a:pt x="87" y="144"/>
                    <a:pt x="93" y="138"/>
                    <a:pt x="93" y="131"/>
                  </a:cubicBezTo>
                  <a:cubicBezTo>
                    <a:pt x="93" y="109"/>
                    <a:pt x="93" y="109"/>
                    <a:pt x="93" y="109"/>
                  </a:cubicBezTo>
                  <a:cubicBezTo>
                    <a:pt x="94" y="110"/>
                    <a:pt x="96" y="110"/>
                    <a:pt x="97" y="110"/>
                  </a:cubicBezTo>
                  <a:cubicBezTo>
                    <a:pt x="123" y="110"/>
                    <a:pt x="144" y="89"/>
                    <a:pt x="144" y="63"/>
                  </a:cubicBezTo>
                  <a:cubicBezTo>
                    <a:pt x="144" y="38"/>
                    <a:pt x="123" y="17"/>
                    <a:pt x="97" y="17"/>
                  </a:cubicBezTo>
                  <a:close/>
                  <a:moveTo>
                    <a:pt x="12" y="8"/>
                  </a:moveTo>
                  <a:cubicBezTo>
                    <a:pt x="80" y="8"/>
                    <a:pt x="80" y="8"/>
                    <a:pt x="80" y="8"/>
                  </a:cubicBezTo>
                  <a:cubicBezTo>
                    <a:pt x="83" y="8"/>
                    <a:pt x="85" y="10"/>
                    <a:pt x="85" y="13"/>
                  </a:cubicBezTo>
                  <a:cubicBezTo>
                    <a:pt x="85" y="17"/>
                    <a:pt x="85" y="17"/>
                    <a:pt x="85" y="17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0"/>
                    <a:pt x="10" y="8"/>
                    <a:pt x="12" y="8"/>
                  </a:cubicBezTo>
                  <a:close/>
                  <a:moveTo>
                    <a:pt x="80" y="135"/>
                  </a:moveTo>
                  <a:cubicBezTo>
                    <a:pt x="12" y="135"/>
                    <a:pt x="12" y="135"/>
                    <a:pt x="12" y="135"/>
                  </a:cubicBezTo>
                  <a:cubicBezTo>
                    <a:pt x="10" y="135"/>
                    <a:pt x="8" y="134"/>
                    <a:pt x="8" y="131"/>
                  </a:cubicBezTo>
                  <a:cubicBezTo>
                    <a:pt x="8" y="127"/>
                    <a:pt x="8" y="127"/>
                    <a:pt x="8" y="127"/>
                  </a:cubicBezTo>
                  <a:cubicBezTo>
                    <a:pt x="85" y="127"/>
                    <a:pt x="85" y="127"/>
                    <a:pt x="85" y="127"/>
                  </a:cubicBezTo>
                  <a:cubicBezTo>
                    <a:pt x="85" y="131"/>
                    <a:pt x="85" y="131"/>
                    <a:pt x="85" y="131"/>
                  </a:cubicBezTo>
                  <a:cubicBezTo>
                    <a:pt x="85" y="134"/>
                    <a:pt x="83" y="135"/>
                    <a:pt x="80" y="135"/>
                  </a:cubicBezTo>
                  <a:close/>
                  <a:moveTo>
                    <a:pt x="85" y="119"/>
                  </a:moveTo>
                  <a:cubicBezTo>
                    <a:pt x="8" y="119"/>
                    <a:pt x="8" y="119"/>
                    <a:pt x="8" y="119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71" y="25"/>
                    <a:pt x="71" y="25"/>
                    <a:pt x="71" y="25"/>
                  </a:cubicBezTo>
                  <a:cubicBezTo>
                    <a:pt x="59" y="34"/>
                    <a:pt x="51" y="48"/>
                    <a:pt x="51" y="63"/>
                  </a:cubicBezTo>
                  <a:cubicBezTo>
                    <a:pt x="51" y="72"/>
                    <a:pt x="53" y="80"/>
                    <a:pt x="58" y="87"/>
                  </a:cubicBezTo>
                  <a:cubicBezTo>
                    <a:pt x="51" y="104"/>
                    <a:pt x="51" y="104"/>
                    <a:pt x="51" y="104"/>
                  </a:cubicBezTo>
                  <a:cubicBezTo>
                    <a:pt x="51" y="105"/>
                    <a:pt x="51" y="107"/>
                    <a:pt x="52" y="108"/>
                  </a:cubicBezTo>
                  <a:cubicBezTo>
                    <a:pt x="53" y="109"/>
                    <a:pt x="55" y="110"/>
                    <a:pt x="56" y="109"/>
                  </a:cubicBezTo>
                  <a:cubicBezTo>
                    <a:pt x="76" y="104"/>
                    <a:pt x="76" y="104"/>
                    <a:pt x="76" y="104"/>
                  </a:cubicBezTo>
                  <a:cubicBezTo>
                    <a:pt x="79" y="106"/>
                    <a:pt x="82" y="107"/>
                    <a:pt x="85" y="108"/>
                  </a:cubicBezTo>
                  <a:lnTo>
                    <a:pt x="85" y="119"/>
                  </a:lnTo>
                  <a:close/>
                  <a:moveTo>
                    <a:pt x="97" y="101"/>
                  </a:moveTo>
                  <a:cubicBezTo>
                    <a:pt x="91" y="101"/>
                    <a:pt x="84" y="100"/>
                    <a:pt x="79" y="96"/>
                  </a:cubicBezTo>
                  <a:cubicBezTo>
                    <a:pt x="78" y="96"/>
                    <a:pt x="77" y="96"/>
                    <a:pt x="76" y="96"/>
                  </a:cubicBezTo>
                  <a:cubicBezTo>
                    <a:pt x="62" y="99"/>
                    <a:pt x="62" y="99"/>
                    <a:pt x="62" y="99"/>
                  </a:cubicBezTo>
                  <a:cubicBezTo>
                    <a:pt x="66" y="89"/>
                    <a:pt x="66" y="89"/>
                    <a:pt x="66" y="89"/>
                  </a:cubicBezTo>
                  <a:cubicBezTo>
                    <a:pt x="67" y="87"/>
                    <a:pt x="67" y="86"/>
                    <a:pt x="66" y="85"/>
                  </a:cubicBezTo>
                  <a:cubicBezTo>
                    <a:pt x="62" y="78"/>
                    <a:pt x="59" y="71"/>
                    <a:pt x="59" y="63"/>
                  </a:cubicBezTo>
                  <a:cubicBezTo>
                    <a:pt x="59" y="42"/>
                    <a:pt x="76" y="25"/>
                    <a:pt x="97" y="25"/>
                  </a:cubicBezTo>
                  <a:cubicBezTo>
                    <a:pt x="118" y="25"/>
                    <a:pt x="135" y="42"/>
                    <a:pt x="135" y="63"/>
                  </a:cubicBezTo>
                  <a:cubicBezTo>
                    <a:pt x="135" y="84"/>
                    <a:pt x="118" y="101"/>
                    <a:pt x="97" y="10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1" name="Google Shape;1781;p37"/>
            <p:cNvSpPr/>
            <p:nvPr/>
          </p:nvSpPr>
          <p:spPr>
            <a:xfrm>
              <a:off x="2385046" y="3440348"/>
              <a:ext cx="70659" cy="20977"/>
            </a:xfrm>
            <a:custGeom>
              <a:avLst/>
              <a:gdLst/>
              <a:ahLst/>
              <a:cxnLst/>
              <a:rect l="l" t="t" r="r" b="b"/>
              <a:pathLst>
                <a:path w="27" h="8" extrusionOk="0">
                  <a:moveTo>
                    <a:pt x="22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1" y="1"/>
                    <a:pt x="1" y="3"/>
                  </a:cubicBezTo>
                  <a:cubicBezTo>
                    <a:pt x="0" y="6"/>
                    <a:pt x="2" y="8"/>
                    <a:pt x="5" y="8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4" y="8"/>
                    <a:pt x="26" y="7"/>
                    <a:pt x="26" y="4"/>
                  </a:cubicBezTo>
                  <a:cubicBezTo>
                    <a:pt x="27" y="2"/>
                    <a:pt x="25" y="0"/>
                    <a:pt x="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2" name="Google Shape;1782;p37"/>
            <p:cNvSpPr/>
            <p:nvPr/>
          </p:nvSpPr>
          <p:spPr>
            <a:xfrm>
              <a:off x="2385046" y="3484510"/>
              <a:ext cx="70659" cy="20977"/>
            </a:xfrm>
            <a:custGeom>
              <a:avLst/>
              <a:gdLst/>
              <a:ahLst/>
              <a:cxnLst/>
              <a:rect l="l" t="t" r="r" b="b"/>
              <a:pathLst>
                <a:path w="27" h="8" extrusionOk="0">
                  <a:moveTo>
                    <a:pt x="22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1" y="1"/>
                    <a:pt x="1" y="3"/>
                  </a:cubicBezTo>
                  <a:cubicBezTo>
                    <a:pt x="0" y="6"/>
                    <a:pt x="2" y="8"/>
                    <a:pt x="5" y="8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4" y="8"/>
                    <a:pt x="26" y="6"/>
                    <a:pt x="26" y="4"/>
                  </a:cubicBezTo>
                  <a:cubicBezTo>
                    <a:pt x="27" y="2"/>
                    <a:pt x="25" y="0"/>
                    <a:pt x="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83" name="Google Shape;1783;p37"/>
          <p:cNvGrpSpPr/>
          <p:nvPr/>
        </p:nvGrpSpPr>
        <p:grpSpPr>
          <a:xfrm>
            <a:off x="1785392" y="1436137"/>
            <a:ext cx="377582" cy="377583"/>
            <a:chOff x="1545975" y="1544705"/>
            <a:chExt cx="377582" cy="377583"/>
          </a:xfrm>
        </p:grpSpPr>
        <p:sp>
          <p:nvSpPr>
            <p:cNvPr id="1784" name="Google Shape;1784;p37"/>
            <p:cNvSpPr/>
            <p:nvPr/>
          </p:nvSpPr>
          <p:spPr>
            <a:xfrm>
              <a:off x="1545975" y="1544705"/>
              <a:ext cx="377582" cy="228537"/>
            </a:xfrm>
            <a:custGeom>
              <a:avLst/>
              <a:gdLst/>
              <a:ahLst/>
              <a:cxnLst/>
              <a:rect l="l" t="t" r="r" b="b"/>
              <a:pathLst>
                <a:path w="144" h="87" extrusionOk="0">
                  <a:moveTo>
                    <a:pt x="139" y="0"/>
                  </a:moveTo>
                  <a:cubicBezTo>
                    <a:pt x="122" y="0"/>
                    <a:pt x="122" y="0"/>
                    <a:pt x="122" y="0"/>
                  </a:cubicBezTo>
                  <a:cubicBezTo>
                    <a:pt x="120" y="0"/>
                    <a:pt x="118" y="2"/>
                    <a:pt x="118" y="4"/>
                  </a:cubicBezTo>
                  <a:cubicBezTo>
                    <a:pt x="118" y="8"/>
                    <a:pt x="118" y="8"/>
                    <a:pt x="118" y="8"/>
                  </a:cubicBezTo>
                  <a:cubicBezTo>
                    <a:pt x="109" y="8"/>
                    <a:pt x="109" y="8"/>
                    <a:pt x="109" y="8"/>
                  </a:cubicBezTo>
                  <a:cubicBezTo>
                    <a:pt x="108" y="8"/>
                    <a:pt x="107" y="8"/>
                    <a:pt x="106" y="7"/>
                  </a:cubicBezTo>
                  <a:cubicBezTo>
                    <a:pt x="102" y="4"/>
                    <a:pt x="102" y="4"/>
                    <a:pt x="102" y="4"/>
                  </a:cubicBezTo>
                  <a:cubicBezTo>
                    <a:pt x="100" y="1"/>
                    <a:pt x="97" y="0"/>
                    <a:pt x="93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65" y="0"/>
                    <a:pt x="62" y="1"/>
                    <a:pt x="60" y="3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13"/>
                    <a:pt x="25" y="13"/>
                    <a:pt x="25" y="13"/>
                  </a:cubicBezTo>
                  <a:cubicBezTo>
                    <a:pt x="25" y="10"/>
                    <a:pt x="23" y="8"/>
                    <a:pt x="21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10"/>
                    <a:pt x="0" y="13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4"/>
                    <a:pt x="2" y="76"/>
                    <a:pt x="4" y="76"/>
                  </a:cubicBezTo>
                  <a:cubicBezTo>
                    <a:pt x="21" y="76"/>
                    <a:pt x="21" y="76"/>
                    <a:pt x="21" y="76"/>
                  </a:cubicBezTo>
                  <a:cubicBezTo>
                    <a:pt x="23" y="76"/>
                    <a:pt x="25" y="74"/>
                    <a:pt x="25" y="72"/>
                  </a:cubicBezTo>
                  <a:cubicBezTo>
                    <a:pt x="25" y="67"/>
                    <a:pt x="25" y="67"/>
                    <a:pt x="25" y="67"/>
                  </a:cubicBezTo>
                  <a:cubicBezTo>
                    <a:pt x="28" y="67"/>
                    <a:pt x="28" y="67"/>
                    <a:pt x="28" y="67"/>
                  </a:cubicBezTo>
                  <a:cubicBezTo>
                    <a:pt x="31" y="77"/>
                    <a:pt x="31" y="77"/>
                    <a:pt x="31" y="77"/>
                  </a:cubicBezTo>
                  <a:cubicBezTo>
                    <a:pt x="33" y="83"/>
                    <a:pt x="41" y="87"/>
                    <a:pt x="47" y="84"/>
                  </a:cubicBezTo>
                  <a:cubicBezTo>
                    <a:pt x="50" y="83"/>
                    <a:pt x="53" y="81"/>
                    <a:pt x="54" y="78"/>
                  </a:cubicBezTo>
                  <a:cubicBezTo>
                    <a:pt x="57" y="79"/>
                    <a:pt x="60" y="79"/>
                    <a:pt x="63" y="78"/>
                  </a:cubicBezTo>
                  <a:cubicBezTo>
                    <a:pt x="66" y="77"/>
                    <a:pt x="68" y="75"/>
                    <a:pt x="70" y="72"/>
                  </a:cubicBezTo>
                  <a:cubicBezTo>
                    <a:pt x="73" y="74"/>
                    <a:pt x="76" y="74"/>
                    <a:pt x="79" y="73"/>
                  </a:cubicBezTo>
                  <a:cubicBezTo>
                    <a:pt x="82" y="71"/>
                    <a:pt x="84" y="69"/>
                    <a:pt x="86" y="67"/>
                  </a:cubicBezTo>
                  <a:cubicBezTo>
                    <a:pt x="88" y="68"/>
                    <a:pt x="92" y="68"/>
                    <a:pt x="95" y="67"/>
                  </a:cubicBezTo>
                  <a:cubicBezTo>
                    <a:pt x="98" y="65"/>
                    <a:pt x="101" y="62"/>
                    <a:pt x="102" y="59"/>
                  </a:cubicBezTo>
                  <a:cubicBezTo>
                    <a:pt x="118" y="59"/>
                    <a:pt x="118" y="59"/>
                    <a:pt x="118" y="59"/>
                  </a:cubicBezTo>
                  <a:cubicBezTo>
                    <a:pt x="118" y="63"/>
                    <a:pt x="118" y="63"/>
                    <a:pt x="118" y="63"/>
                  </a:cubicBezTo>
                  <a:cubicBezTo>
                    <a:pt x="118" y="66"/>
                    <a:pt x="120" y="67"/>
                    <a:pt x="122" y="67"/>
                  </a:cubicBezTo>
                  <a:cubicBezTo>
                    <a:pt x="139" y="67"/>
                    <a:pt x="139" y="67"/>
                    <a:pt x="139" y="67"/>
                  </a:cubicBezTo>
                  <a:cubicBezTo>
                    <a:pt x="142" y="67"/>
                    <a:pt x="144" y="66"/>
                    <a:pt x="144" y="63"/>
                  </a:cubicBezTo>
                  <a:cubicBezTo>
                    <a:pt x="144" y="4"/>
                    <a:pt x="144" y="4"/>
                    <a:pt x="144" y="4"/>
                  </a:cubicBezTo>
                  <a:cubicBezTo>
                    <a:pt x="144" y="2"/>
                    <a:pt x="142" y="0"/>
                    <a:pt x="139" y="0"/>
                  </a:cubicBezTo>
                  <a:close/>
                  <a:moveTo>
                    <a:pt x="17" y="67"/>
                  </a:moveTo>
                  <a:cubicBezTo>
                    <a:pt x="8" y="67"/>
                    <a:pt x="8" y="67"/>
                    <a:pt x="8" y="67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17" y="17"/>
                    <a:pt x="17" y="17"/>
                    <a:pt x="17" y="17"/>
                  </a:cubicBezTo>
                  <a:lnTo>
                    <a:pt x="17" y="67"/>
                  </a:lnTo>
                  <a:close/>
                  <a:moveTo>
                    <a:pt x="91" y="59"/>
                  </a:moveTo>
                  <a:cubicBezTo>
                    <a:pt x="89" y="60"/>
                    <a:pt x="87" y="59"/>
                    <a:pt x="86" y="56"/>
                  </a:cubicBezTo>
                  <a:cubicBezTo>
                    <a:pt x="81" y="44"/>
                    <a:pt x="81" y="44"/>
                    <a:pt x="81" y="44"/>
                  </a:cubicBezTo>
                  <a:cubicBezTo>
                    <a:pt x="81" y="42"/>
                    <a:pt x="78" y="40"/>
                    <a:pt x="76" y="41"/>
                  </a:cubicBezTo>
                  <a:cubicBezTo>
                    <a:pt x="74" y="42"/>
                    <a:pt x="73" y="44"/>
                    <a:pt x="74" y="47"/>
                  </a:cubicBezTo>
                  <a:cubicBezTo>
                    <a:pt x="78" y="59"/>
                    <a:pt x="78" y="59"/>
                    <a:pt x="78" y="59"/>
                  </a:cubicBezTo>
                  <a:cubicBezTo>
                    <a:pt x="79" y="61"/>
                    <a:pt x="78" y="64"/>
                    <a:pt x="76" y="65"/>
                  </a:cubicBezTo>
                  <a:cubicBezTo>
                    <a:pt x="73" y="65"/>
                    <a:pt x="71" y="64"/>
                    <a:pt x="70" y="62"/>
                  </a:cubicBezTo>
                  <a:cubicBezTo>
                    <a:pt x="66" y="50"/>
                    <a:pt x="66" y="50"/>
                    <a:pt x="66" y="50"/>
                  </a:cubicBezTo>
                  <a:cubicBezTo>
                    <a:pt x="65" y="47"/>
                    <a:pt x="63" y="46"/>
                    <a:pt x="60" y="47"/>
                  </a:cubicBezTo>
                  <a:cubicBezTo>
                    <a:pt x="58" y="48"/>
                    <a:pt x="57" y="50"/>
                    <a:pt x="58" y="52"/>
                  </a:cubicBezTo>
                  <a:cubicBezTo>
                    <a:pt x="62" y="65"/>
                    <a:pt x="62" y="65"/>
                    <a:pt x="62" y="65"/>
                  </a:cubicBezTo>
                  <a:cubicBezTo>
                    <a:pt x="62" y="65"/>
                    <a:pt x="62" y="65"/>
                    <a:pt x="62" y="65"/>
                  </a:cubicBezTo>
                  <a:cubicBezTo>
                    <a:pt x="63" y="67"/>
                    <a:pt x="62" y="70"/>
                    <a:pt x="60" y="70"/>
                  </a:cubicBezTo>
                  <a:cubicBezTo>
                    <a:pt x="58" y="71"/>
                    <a:pt x="55" y="70"/>
                    <a:pt x="55" y="68"/>
                  </a:cubicBezTo>
                  <a:cubicBezTo>
                    <a:pt x="50" y="55"/>
                    <a:pt x="50" y="55"/>
                    <a:pt x="50" y="55"/>
                  </a:cubicBezTo>
                  <a:cubicBezTo>
                    <a:pt x="49" y="53"/>
                    <a:pt x="47" y="52"/>
                    <a:pt x="45" y="53"/>
                  </a:cubicBezTo>
                  <a:cubicBezTo>
                    <a:pt x="42" y="54"/>
                    <a:pt x="41" y="56"/>
                    <a:pt x="42" y="58"/>
                  </a:cubicBezTo>
                  <a:cubicBezTo>
                    <a:pt x="47" y="71"/>
                    <a:pt x="47" y="71"/>
                    <a:pt x="47" y="71"/>
                  </a:cubicBezTo>
                  <a:cubicBezTo>
                    <a:pt x="47" y="73"/>
                    <a:pt x="46" y="75"/>
                    <a:pt x="44" y="76"/>
                  </a:cubicBezTo>
                  <a:cubicBezTo>
                    <a:pt x="42" y="77"/>
                    <a:pt x="40" y="76"/>
                    <a:pt x="39" y="74"/>
                  </a:cubicBezTo>
                  <a:cubicBezTo>
                    <a:pt x="34" y="62"/>
                    <a:pt x="34" y="62"/>
                    <a:pt x="34" y="62"/>
                  </a:cubicBezTo>
                  <a:cubicBezTo>
                    <a:pt x="34" y="60"/>
                    <a:pt x="32" y="59"/>
                    <a:pt x="31" y="59"/>
                  </a:cubicBezTo>
                  <a:cubicBezTo>
                    <a:pt x="25" y="59"/>
                    <a:pt x="25" y="59"/>
                    <a:pt x="25" y="59"/>
                  </a:cubicBezTo>
                  <a:cubicBezTo>
                    <a:pt x="25" y="25"/>
                    <a:pt x="25" y="25"/>
                    <a:pt x="25" y="25"/>
                  </a:cubicBezTo>
                  <a:cubicBezTo>
                    <a:pt x="34" y="25"/>
                    <a:pt x="34" y="25"/>
                    <a:pt x="34" y="25"/>
                  </a:cubicBezTo>
                  <a:cubicBezTo>
                    <a:pt x="33" y="29"/>
                    <a:pt x="33" y="34"/>
                    <a:pt x="36" y="38"/>
                  </a:cubicBezTo>
                  <a:cubicBezTo>
                    <a:pt x="40" y="43"/>
                    <a:pt x="48" y="44"/>
                    <a:pt x="54" y="40"/>
                  </a:cubicBezTo>
                  <a:cubicBezTo>
                    <a:pt x="72" y="26"/>
                    <a:pt x="72" y="26"/>
                    <a:pt x="72" y="26"/>
                  </a:cubicBezTo>
                  <a:cubicBezTo>
                    <a:pt x="84" y="26"/>
                    <a:pt x="84" y="26"/>
                    <a:pt x="84" y="26"/>
                  </a:cubicBezTo>
                  <a:cubicBezTo>
                    <a:pt x="94" y="53"/>
                    <a:pt x="94" y="53"/>
                    <a:pt x="94" y="53"/>
                  </a:cubicBezTo>
                  <a:cubicBezTo>
                    <a:pt x="95" y="56"/>
                    <a:pt x="93" y="58"/>
                    <a:pt x="91" y="59"/>
                  </a:cubicBezTo>
                  <a:close/>
                  <a:moveTo>
                    <a:pt x="102" y="51"/>
                  </a:moveTo>
                  <a:cubicBezTo>
                    <a:pt x="91" y="20"/>
                    <a:pt x="91" y="20"/>
                    <a:pt x="91" y="20"/>
                  </a:cubicBezTo>
                  <a:cubicBezTo>
                    <a:pt x="90" y="18"/>
                    <a:pt x="89" y="17"/>
                    <a:pt x="87" y="17"/>
                  </a:cubicBezTo>
                  <a:cubicBezTo>
                    <a:pt x="71" y="17"/>
                    <a:pt x="71" y="17"/>
                    <a:pt x="71" y="17"/>
                  </a:cubicBezTo>
                  <a:cubicBezTo>
                    <a:pt x="70" y="17"/>
                    <a:pt x="69" y="17"/>
                    <a:pt x="68" y="18"/>
                  </a:cubicBezTo>
                  <a:cubicBezTo>
                    <a:pt x="49" y="33"/>
                    <a:pt x="49" y="33"/>
                    <a:pt x="49" y="33"/>
                  </a:cubicBezTo>
                  <a:cubicBezTo>
                    <a:pt x="47" y="35"/>
                    <a:pt x="44" y="34"/>
                    <a:pt x="43" y="33"/>
                  </a:cubicBezTo>
                  <a:cubicBezTo>
                    <a:pt x="41" y="31"/>
                    <a:pt x="42" y="28"/>
                    <a:pt x="43" y="27"/>
                  </a:cubicBezTo>
                  <a:cubicBezTo>
                    <a:pt x="65" y="9"/>
                    <a:pt x="65" y="9"/>
                    <a:pt x="65" y="9"/>
                  </a:cubicBezTo>
                  <a:cubicBezTo>
                    <a:pt x="66" y="9"/>
                    <a:pt x="67" y="8"/>
                    <a:pt x="68" y="8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5" y="8"/>
                    <a:pt x="95" y="9"/>
                    <a:pt x="96" y="9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3" y="16"/>
                    <a:pt x="105" y="17"/>
                    <a:pt x="106" y="17"/>
                  </a:cubicBezTo>
                  <a:cubicBezTo>
                    <a:pt x="118" y="17"/>
                    <a:pt x="118" y="17"/>
                    <a:pt x="118" y="17"/>
                  </a:cubicBezTo>
                  <a:cubicBezTo>
                    <a:pt x="118" y="51"/>
                    <a:pt x="118" y="51"/>
                    <a:pt x="118" y="51"/>
                  </a:cubicBezTo>
                  <a:lnTo>
                    <a:pt x="102" y="51"/>
                  </a:lnTo>
                  <a:close/>
                  <a:moveTo>
                    <a:pt x="135" y="59"/>
                  </a:moveTo>
                  <a:cubicBezTo>
                    <a:pt x="127" y="59"/>
                    <a:pt x="127" y="59"/>
                    <a:pt x="127" y="59"/>
                  </a:cubicBezTo>
                  <a:cubicBezTo>
                    <a:pt x="127" y="8"/>
                    <a:pt x="127" y="8"/>
                    <a:pt x="127" y="8"/>
                  </a:cubicBezTo>
                  <a:cubicBezTo>
                    <a:pt x="135" y="8"/>
                    <a:pt x="135" y="8"/>
                    <a:pt x="135" y="8"/>
                  </a:cubicBezTo>
                  <a:lnTo>
                    <a:pt x="135" y="5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5" name="Google Shape;1785;p37"/>
            <p:cNvSpPr/>
            <p:nvPr/>
          </p:nvSpPr>
          <p:spPr>
            <a:xfrm>
              <a:off x="1656379" y="1765513"/>
              <a:ext cx="156774" cy="156774"/>
            </a:xfrm>
            <a:custGeom>
              <a:avLst/>
              <a:gdLst/>
              <a:ahLst/>
              <a:cxnLst/>
              <a:rect l="l" t="t" r="r" b="b"/>
              <a:pathLst>
                <a:path w="60" h="60" extrusionOk="0">
                  <a:moveTo>
                    <a:pt x="58" y="7"/>
                  </a:moveTo>
                  <a:cubicBezTo>
                    <a:pt x="60" y="5"/>
                    <a:pt x="59" y="3"/>
                    <a:pt x="57" y="1"/>
                  </a:cubicBezTo>
                  <a:cubicBezTo>
                    <a:pt x="55" y="0"/>
                    <a:pt x="53" y="0"/>
                    <a:pt x="51" y="2"/>
                  </a:cubicBezTo>
                  <a:cubicBezTo>
                    <a:pt x="48" y="7"/>
                    <a:pt x="48" y="7"/>
                    <a:pt x="48" y="7"/>
                  </a:cubicBezTo>
                  <a:cubicBezTo>
                    <a:pt x="43" y="3"/>
                    <a:pt x="36" y="0"/>
                    <a:pt x="29" y="0"/>
                  </a:cubicBezTo>
                  <a:cubicBezTo>
                    <a:pt x="13" y="0"/>
                    <a:pt x="0" y="14"/>
                    <a:pt x="0" y="30"/>
                  </a:cubicBezTo>
                  <a:cubicBezTo>
                    <a:pt x="0" y="47"/>
                    <a:pt x="13" y="60"/>
                    <a:pt x="29" y="60"/>
                  </a:cubicBezTo>
                  <a:cubicBezTo>
                    <a:pt x="46" y="60"/>
                    <a:pt x="59" y="47"/>
                    <a:pt x="59" y="30"/>
                  </a:cubicBezTo>
                  <a:cubicBezTo>
                    <a:pt x="59" y="24"/>
                    <a:pt x="57" y="18"/>
                    <a:pt x="54" y="13"/>
                  </a:cubicBezTo>
                  <a:lnTo>
                    <a:pt x="58" y="7"/>
                  </a:lnTo>
                  <a:close/>
                  <a:moveTo>
                    <a:pt x="51" y="30"/>
                  </a:moveTo>
                  <a:cubicBezTo>
                    <a:pt x="51" y="42"/>
                    <a:pt x="41" y="51"/>
                    <a:pt x="29" y="51"/>
                  </a:cubicBezTo>
                  <a:cubicBezTo>
                    <a:pt x="18" y="51"/>
                    <a:pt x="8" y="42"/>
                    <a:pt x="8" y="30"/>
                  </a:cubicBezTo>
                  <a:cubicBezTo>
                    <a:pt x="8" y="18"/>
                    <a:pt x="18" y="9"/>
                    <a:pt x="29" y="9"/>
                  </a:cubicBezTo>
                  <a:cubicBezTo>
                    <a:pt x="35" y="9"/>
                    <a:pt x="39" y="11"/>
                    <a:pt x="43" y="14"/>
                  </a:cubicBezTo>
                  <a:cubicBezTo>
                    <a:pt x="29" y="32"/>
                    <a:pt x="29" y="32"/>
                    <a:pt x="29" y="32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2" y="26"/>
                    <a:pt x="20" y="25"/>
                    <a:pt x="18" y="27"/>
                  </a:cubicBezTo>
                  <a:cubicBezTo>
                    <a:pt x="16" y="29"/>
                    <a:pt x="16" y="31"/>
                    <a:pt x="18" y="33"/>
                  </a:cubicBezTo>
                  <a:cubicBezTo>
                    <a:pt x="26" y="42"/>
                    <a:pt x="26" y="42"/>
                    <a:pt x="26" y="42"/>
                  </a:cubicBezTo>
                  <a:cubicBezTo>
                    <a:pt x="27" y="43"/>
                    <a:pt x="28" y="43"/>
                    <a:pt x="29" y="43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1" y="43"/>
                    <a:pt x="32" y="42"/>
                    <a:pt x="33" y="41"/>
                  </a:cubicBezTo>
                  <a:cubicBezTo>
                    <a:pt x="48" y="20"/>
                    <a:pt x="48" y="20"/>
                    <a:pt x="48" y="20"/>
                  </a:cubicBezTo>
                  <a:cubicBezTo>
                    <a:pt x="50" y="23"/>
                    <a:pt x="51" y="27"/>
                    <a:pt x="51" y="3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3">
          <a:extLst>
            <a:ext uri="{FF2B5EF4-FFF2-40B4-BE49-F238E27FC236}">
              <a16:creationId xmlns:a16="http://schemas.microsoft.com/office/drawing/2014/main" id="{08FE9F9A-C793-930A-11DE-6051DE002E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4" name="Google Shape;1644;p35">
            <a:extLst>
              <a:ext uri="{FF2B5EF4-FFF2-40B4-BE49-F238E27FC236}">
                <a16:creationId xmlns:a16="http://schemas.microsoft.com/office/drawing/2014/main" id="{3EA87090-FD8B-125E-57B5-D04E582F505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64350" y="2418826"/>
            <a:ext cx="6615300" cy="83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 b="1">
                <a:solidFill>
                  <a:srgbClr val="444242"/>
                </a:solidFill>
                <a:effectLst/>
                <a:latin typeface="Barlow" panose="00000500000000000000" pitchFamily="2" charset="0"/>
              </a:rPr>
              <a:t>Upgrade of the project</a:t>
            </a:r>
            <a:endParaRPr/>
          </a:p>
        </p:txBody>
      </p:sp>
      <p:sp>
        <p:nvSpPr>
          <p:cNvPr id="1645" name="Google Shape;1645;p35">
            <a:extLst>
              <a:ext uri="{FF2B5EF4-FFF2-40B4-BE49-F238E27FC236}">
                <a16:creationId xmlns:a16="http://schemas.microsoft.com/office/drawing/2014/main" id="{3F76EC66-180B-A8FA-CCAF-97765A5B9646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3459400" y="1813125"/>
            <a:ext cx="2225100" cy="83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grpSp>
        <p:nvGrpSpPr>
          <p:cNvPr id="1646" name="Google Shape;1646;p35">
            <a:extLst>
              <a:ext uri="{FF2B5EF4-FFF2-40B4-BE49-F238E27FC236}">
                <a16:creationId xmlns:a16="http://schemas.microsoft.com/office/drawing/2014/main" id="{E4919EED-D711-41C4-D0F1-AF468BA677C3}"/>
              </a:ext>
            </a:extLst>
          </p:cNvPr>
          <p:cNvGrpSpPr/>
          <p:nvPr/>
        </p:nvGrpSpPr>
        <p:grpSpPr>
          <a:xfrm>
            <a:off x="7575865" y="539505"/>
            <a:ext cx="854919" cy="484671"/>
            <a:chOff x="713240" y="4371492"/>
            <a:chExt cx="854919" cy="484671"/>
          </a:xfrm>
        </p:grpSpPr>
        <p:grpSp>
          <p:nvGrpSpPr>
            <p:cNvPr id="1647" name="Google Shape;1647;p35">
              <a:extLst>
                <a:ext uri="{FF2B5EF4-FFF2-40B4-BE49-F238E27FC236}">
                  <a16:creationId xmlns:a16="http://schemas.microsoft.com/office/drawing/2014/main" id="{902DC6F2-C66D-9A8E-22D6-75A34128D643}"/>
                </a:ext>
              </a:extLst>
            </p:cNvPr>
            <p:cNvGrpSpPr/>
            <p:nvPr/>
          </p:nvGrpSpPr>
          <p:grpSpPr>
            <a:xfrm>
              <a:off x="713240" y="4775292"/>
              <a:ext cx="854919" cy="80871"/>
              <a:chOff x="1528400" y="4392825"/>
              <a:chExt cx="1959475" cy="185400"/>
            </a:xfrm>
          </p:grpSpPr>
          <p:sp>
            <p:nvSpPr>
              <p:cNvPr id="1648" name="Google Shape;1648;p35">
                <a:extLst>
                  <a:ext uri="{FF2B5EF4-FFF2-40B4-BE49-F238E27FC236}">
                    <a16:creationId xmlns:a16="http://schemas.microsoft.com/office/drawing/2014/main" id="{DAEB74A5-A316-4031-22B7-DBAACADC4560}"/>
                  </a:ext>
                </a:extLst>
              </p:cNvPr>
              <p:cNvSpPr/>
              <p:nvPr/>
            </p:nvSpPr>
            <p:spPr>
              <a:xfrm>
                <a:off x="1528400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49" name="Google Shape;1649;p35">
                <a:extLst>
                  <a:ext uri="{FF2B5EF4-FFF2-40B4-BE49-F238E27FC236}">
                    <a16:creationId xmlns:a16="http://schemas.microsoft.com/office/drawing/2014/main" id="{AD98134D-32AA-AC6A-8922-42DDE3C6F33F}"/>
                  </a:ext>
                </a:extLst>
              </p:cNvPr>
              <p:cNvSpPr/>
              <p:nvPr/>
            </p:nvSpPr>
            <p:spPr>
              <a:xfrm>
                <a:off x="1883215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50" name="Google Shape;1650;p35">
                <a:extLst>
                  <a:ext uri="{FF2B5EF4-FFF2-40B4-BE49-F238E27FC236}">
                    <a16:creationId xmlns:a16="http://schemas.microsoft.com/office/drawing/2014/main" id="{0F1AA522-1412-C5C0-CACF-5666B73FBFF0}"/>
                  </a:ext>
                </a:extLst>
              </p:cNvPr>
              <p:cNvSpPr/>
              <p:nvPr/>
            </p:nvSpPr>
            <p:spPr>
              <a:xfrm>
                <a:off x="2238030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51" name="Google Shape;1651;p35">
                <a:extLst>
                  <a:ext uri="{FF2B5EF4-FFF2-40B4-BE49-F238E27FC236}">
                    <a16:creationId xmlns:a16="http://schemas.microsoft.com/office/drawing/2014/main" id="{8BFE92BF-F83D-9C67-D667-72C53CB2542C}"/>
                  </a:ext>
                </a:extLst>
              </p:cNvPr>
              <p:cNvSpPr/>
              <p:nvPr/>
            </p:nvSpPr>
            <p:spPr>
              <a:xfrm>
                <a:off x="2592845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52" name="Google Shape;1652;p35">
                <a:extLst>
                  <a:ext uri="{FF2B5EF4-FFF2-40B4-BE49-F238E27FC236}">
                    <a16:creationId xmlns:a16="http://schemas.microsoft.com/office/drawing/2014/main" id="{358681BC-74E5-272D-D072-2BB94C121EDA}"/>
                  </a:ext>
                </a:extLst>
              </p:cNvPr>
              <p:cNvSpPr/>
              <p:nvPr/>
            </p:nvSpPr>
            <p:spPr>
              <a:xfrm>
                <a:off x="2947660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53" name="Google Shape;1653;p35">
                <a:extLst>
                  <a:ext uri="{FF2B5EF4-FFF2-40B4-BE49-F238E27FC236}">
                    <a16:creationId xmlns:a16="http://schemas.microsoft.com/office/drawing/2014/main" id="{5F0FFC91-1976-5671-102A-4E7CEEAE243B}"/>
                  </a:ext>
                </a:extLst>
              </p:cNvPr>
              <p:cNvSpPr/>
              <p:nvPr/>
            </p:nvSpPr>
            <p:spPr>
              <a:xfrm>
                <a:off x="3302475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grpSp>
          <p:nvGrpSpPr>
            <p:cNvPr id="1654" name="Google Shape;1654;p35">
              <a:extLst>
                <a:ext uri="{FF2B5EF4-FFF2-40B4-BE49-F238E27FC236}">
                  <a16:creationId xmlns:a16="http://schemas.microsoft.com/office/drawing/2014/main" id="{A162664A-8F5A-C933-8296-E70247305159}"/>
                </a:ext>
              </a:extLst>
            </p:cNvPr>
            <p:cNvGrpSpPr/>
            <p:nvPr/>
          </p:nvGrpSpPr>
          <p:grpSpPr>
            <a:xfrm>
              <a:off x="713240" y="4573392"/>
              <a:ext cx="854919" cy="80871"/>
              <a:chOff x="1528400" y="4392825"/>
              <a:chExt cx="1959475" cy="185400"/>
            </a:xfrm>
          </p:grpSpPr>
          <p:sp>
            <p:nvSpPr>
              <p:cNvPr id="1655" name="Google Shape;1655;p35">
                <a:extLst>
                  <a:ext uri="{FF2B5EF4-FFF2-40B4-BE49-F238E27FC236}">
                    <a16:creationId xmlns:a16="http://schemas.microsoft.com/office/drawing/2014/main" id="{922D4EE3-98AB-CE63-9DD8-9D56376188B0}"/>
                  </a:ext>
                </a:extLst>
              </p:cNvPr>
              <p:cNvSpPr/>
              <p:nvPr/>
            </p:nvSpPr>
            <p:spPr>
              <a:xfrm>
                <a:off x="1528400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56" name="Google Shape;1656;p35">
                <a:extLst>
                  <a:ext uri="{FF2B5EF4-FFF2-40B4-BE49-F238E27FC236}">
                    <a16:creationId xmlns:a16="http://schemas.microsoft.com/office/drawing/2014/main" id="{98E3A1C9-8C04-00AA-09B5-FC2A3E5D938E}"/>
                  </a:ext>
                </a:extLst>
              </p:cNvPr>
              <p:cNvSpPr/>
              <p:nvPr/>
            </p:nvSpPr>
            <p:spPr>
              <a:xfrm>
                <a:off x="1883215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57" name="Google Shape;1657;p35">
                <a:extLst>
                  <a:ext uri="{FF2B5EF4-FFF2-40B4-BE49-F238E27FC236}">
                    <a16:creationId xmlns:a16="http://schemas.microsoft.com/office/drawing/2014/main" id="{DFC3B011-1A3B-8FDC-EA60-3A6548D64907}"/>
                  </a:ext>
                </a:extLst>
              </p:cNvPr>
              <p:cNvSpPr/>
              <p:nvPr/>
            </p:nvSpPr>
            <p:spPr>
              <a:xfrm>
                <a:off x="2238030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58" name="Google Shape;1658;p35">
                <a:extLst>
                  <a:ext uri="{FF2B5EF4-FFF2-40B4-BE49-F238E27FC236}">
                    <a16:creationId xmlns:a16="http://schemas.microsoft.com/office/drawing/2014/main" id="{0DC0F2DB-8211-E64A-9DE6-9C79D53840AC}"/>
                  </a:ext>
                </a:extLst>
              </p:cNvPr>
              <p:cNvSpPr/>
              <p:nvPr/>
            </p:nvSpPr>
            <p:spPr>
              <a:xfrm>
                <a:off x="2592845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59" name="Google Shape;1659;p35">
                <a:extLst>
                  <a:ext uri="{FF2B5EF4-FFF2-40B4-BE49-F238E27FC236}">
                    <a16:creationId xmlns:a16="http://schemas.microsoft.com/office/drawing/2014/main" id="{A122B31E-D35D-4376-A495-CE314D04FDA2}"/>
                  </a:ext>
                </a:extLst>
              </p:cNvPr>
              <p:cNvSpPr/>
              <p:nvPr/>
            </p:nvSpPr>
            <p:spPr>
              <a:xfrm>
                <a:off x="2947660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60" name="Google Shape;1660;p35">
                <a:extLst>
                  <a:ext uri="{FF2B5EF4-FFF2-40B4-BE49-F238E27FC236}">
                    <a16:creationId xmlns:a16="http://schemas.microsoft.com/office/drawing/2014/main" id="{50477BBD-9971-8082-66D1-60D1418D1B85}"/>
                  </a:ext>
                </a:extLst>
              </p:cNvPr>
              <p:cNvSpPr/>
              <p:nvPr/>
            </p:nvSpPr>
            <p:spPr>
              <a:xfrm>
                <a:off x="3302475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grpSp>
          <p:nvGrpSpPr>
            <p:cNvPr id="1661" name="Google Shape;1661;p35">
              <a:extLst>
                <a:ext uri="{FF2B5EF4-FFF2-40B4-BE49-F238E27FC236}">
                  <a16:creationId xmlns:a16="http://schemas.microsoft.com/office/drawing/2014/main" id="{FCE70F09-B7F5-5782-B0DE-C97948B1483B}"/>
                </a:ext>
              </a:extLst>
            </p:cNvPr>
            <p:cNvGrpSpPr/>
            <p:nvPr/>
          </p:nvGrpSpPr>
          <p:grpSpPr>
            <a:xfrm>
              <a:off x="713240" y="4371492"/>
              <a:ext cx="854919" cy="80871"/>
              <a:chOff x="1528400" y="4392825"/>
              <a:chExt cx="1959475" cy="185400"/>
            </a:xfrm>
          </p:grpSpPr>
          <p:sp>
            <p:nvSpPr>
              <p:cNvPr id="1662" name="Google Shape;1662;p35">
                <a:extLst>
                  <a:ext uri="{FF2B5EF4-FFF2-40B4-BE49-F238E27FC236}">
                    <a16:creationId xmlns:a16="http://schemas.microsoft.com/office/drawing/2014/main" id="{7C4CEB8E-A2C2-6BA4-7B5A-A156FB8DFD10}"/>
                  </a:ext>
                </a:extLst>
              </p:cNvPr>
              <p:cNvSpPr/>
              <p:nvPr/>
            </p:nvSpPr>
            <p:spPr>
              <a:xfrm>
                <a:off x="1528400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63" name="Google Shape;1663;p35">
                <a:extLst>
                  <a:ext uri="{FF2B5EF4-FFF2-40B4-BE49-F238E27FC236}">
                    <a16:creationId xmlns:a16="http://schemas.microsoft.com/office/drawing/2014/main" id="{BF8B3AC4-179D-60D2-5D41-A2F9199B1B90}"/>
                  </a:ext>
                </a:extLst>
              </p:cNvPr>
              <p:cNvSpPr/>
              <p:nvPr/>
            </p:nvSpPr>
            <p:spPr>
              <a:xfrm>
                <a:off x="1883215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64" name="Google Shape;1664;p35">
                <a:extLst>
                  <a:ext uri="{FF2B5EF4-FFF2-40B4-BE49-F238E27FC236}">
                    <a16:creationId xmlns:a16="http://schemas.microsoft.com/office/drawing/2014/main" id="{05CEFC1C-3307-3CE2-53CD-6220F1E3AEBA}"/>
                  </a:ext>
                </a:extLst>
              </p:cNvPr>
              <p:cNvSpPr/>
              <p:nvPr/>
            </p:nvSpPr>
            <p:spPr>
              <a:xfrm>
                <a:off x="2238030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65" name="Google Shape;1665;p35">
                <a:extLst>
                  <a:ext uri="{FF2B5EF4-FFF2-40B4-BE49-F238E27FC236}">
                    <a16:creationId xmlns:a16="http://schemas.microsoft.com/office/drawing/2014/main" id="{D1AF1E0C-CE3C-C1EB-57ED-8A1555B067B1}"/>
                  </a:ext>
                </a:extLst>
              </p:cNvPr>
              <p:cNvSpPr/>
              <p:nvPr/>
            </p:nvSpPr>
            <p:spPr>
              <a:xfrm>
                <a:off x="2592845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66" name="Google Shape;1666;p35">
                <a:extLst>
                  <a:ext uri="{FF2B5EF4-FFF2-40B4-BE49-F238E27FC236}">
                    <a16:creationId xmlns:a16="http://schemas.microsoft.com/office/drawing/2014/main" id="{C500DFB9-36AD-0F95-9B22-CD25D8C52B15}"/>
                  </a:ext>
                </a:extLst>
              </p:cNvPr>
              <p:cNvSpPr/>
              <p:nvPr/>
            </p:nvSpPr>
            <p:spPr>
              <a:xfrm>
                <a:off x="2947660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67" name="Google Shape;1667;p35">
                <a:extLst>
                  <a:ext uri="{FF2B5EF4-FFF2-40B4-BE49-F238E27FC236}">
                    <a16:creationId xmlns:a16="http://schemas.microsoft.com/office/drawing/2014/main" id="{49E3D350-286C-B1A5-16E9-7125ABFFED9C}"/>
                  </a:ext>
                </a:extLst>
              </p:cNvPr>
              <p:cNvSpPr/>
              <p:nvPr/>
            </p:nvSpPr>
            <p:spPr>
              <a:xfrm>
                <a:off x="3302475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grpSp>
        <p:nvGrpSpPr>
          <p:cNvPr id="1668" name="Google Shape;1668;p35">
            <a:extLst>
              <a:ext uri="{FF2B5EF4-FFF2-40B4-BE49-F238E27FC236}">
                <a16:creationId xmlns:a16="http://schemas.microsoft.com/office/drawing/2014/main" id="{BF5008D0-A58F-AC6E-9CEC-9998FD0F85F7}"/>
              </a:ext>
            </a:extLst>
          </p:cNvPr>
          <p:cNvGrpSpPr/>
          <p:nvPr/>
        </p:nvGrpSpPr>
        <p:grpSpPr>
          <a:xfrm rot="10800000">
            <a:off x="-302743" y="-1254853"/>
            <a:ext cx="4249916" cy="2447141"/>
            <a:chOff x="5319726" y="23000"/>
            <a:chExt cx="2682689" cy="1544717"/>
          </a:xfrm>
        </p:grpSpPr>
        <p:sp>
          <p:nvSpPr>
            <p:cNvPr id="1669" name="Google Shape;1669;p35">
              <a:extLst>
                <a:ext uri="{FF2B5EF4-FFF2-40B4-BE49-F238E27FC236}">
                  <a16:creationId xmlns:a16="http://schemas.microsoft.com/office/drawing/2014/main" id="{F99529CE-AB58-4D8B-1058-7A5F7E49F8B4}"/>
                </a:ext>
              </a:extLst>
            </p:cNvPr>
            <p:cNvSpPr/>
            <p:nvPr/>
          </p:nvSpPr>
          <p:spPr>
            <a:xfrm>
              <a:off x="6632588" y="23000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5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5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0" name="Google Shape;1670;p35">
              <a:extLst>
                <a:ext uri="{FF2B5EF4-FFF2-40B4-BE49-F238E27FC236}">
                  <a16:creationId xmlns:a16="http://schemas.microsoft.com/office/drawing/2014/main" id="{91FD8E62-A11C-5FB3-09DC-A390D07EC8B1}"/>
                </a:ext>
              </a:extLst>
            </p:cNvPr>
            <p:cNvSpPr/>
            <p:nvPr/>
          </p:nvSpPr>
          <p:spPr>
            <a:xfrm>
              <a:off x="6858013" y="248425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1" name="Google Shape;1671;p35">
              <a:extLst>
                <a:ext uri="{FF2B5EF4-FFF2-40B4-BE49-F238E27FC236}">
                  <a16:creationId xmlns:a16="http://schemas.microsoft.com/office/drawing/2014/main" id="{1FC81E76-700B-D9EF-1C08-B07D42122228}"/>
                </a:ext>
              </a:extLst>
            </p:cNvPr>
            <p:cNvSpPr/>
            <p:nvPr/>
          </p:nvSpPr>
          <p:spPr>
            <a:xfrm>
              <a:off x="7085026" y="475438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2" name="Google Shape;1672;p35">
              <a:extLst>
                <a:ext uri="{FF2B5EF4-FFF2-40B4-BE49-F238E27FC236}">
                  <a16:creationId xmlns:a16="http://schemas.microsoft.com/office/drawing/2014/main" id="{9DDFC2FA-4E73-5909-BB06-C027183E8C92}"/>
                </a:ext>
              </a:extLst>
            </p:cNvPr>
            <p:cNvSpPr/>
            <p:nvPr/>
          </p:nvSpPr>
          <p:spPr>
            <a:xfrm>
              <a:off x="7310451" y="702450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3" name="Google Shape;1673;p35">
              <a:extLst>
                <a:ext uri="{FF2B5EF4-FFF2-40B4-BE49-F238E27FC236}">
                  <a16:creationId xmlns:a16="http://schemas.microsoft.com/office/drawing/2014/main" id="{372D8D51-6E00-C12D-5A87-86B905B43059}"/>
                </a:ext>
              </a:extLst>
            </p:cNvPr>
            <p:cNvSpPr/>
            <p:nvPr/>
          </p:nvSpPr>
          <p:spPr>
            <a:xfrm>
              <a:off x="7539051" y="92946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3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4" name="Google Shape;1674;p35">
              <a:extLst>
                <a:ext uri="{FF2B5EF4-FFF2-40B4-BE49-F238E27FC236}">
                  <a16:creationId xmlns:a16="http://schemas.microsoft.com/office/drawing/2014/main" id="{CBF0C1CD-7303-72C6-BE88-B68E76662215}"/>
                </a:ext>
              </a:extLst>
            </p:cNvPr>
            <p:cNvSpPr/>
            <p:nvPr/>
          </p:nvSpPr>
          <p:spPr>
            <a:xfrm>
              <a:off x="7766063" y="1154888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5" name="Google Shape;1675;p35">
              <a:extLst>
                <a:ext uri="{FF2B5EF4-FFF2-40B4-BE49-F238E27FC236}">
                  <a16:creationId xmlns:a16="http://schemas.microsoft.com/office/drawing/2014/main" id="{CC4A15DF-9D73-8918-7DD4-EDCA67F130CF}"/>
                </a:ext>
              </a:extLst>
            </p:cNvPr>
            <p:cNvSpPr/>
            <p:nvPr/>
          </p:nvSpPr>
          <p:spPr>
            <a:xfrm>
              <a:off x="6575438" y="78563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3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6" name="Google Shape;1676;p35">
              <a:extLst>
                <a:ext uri="{FF2B5EF4-FFF2-40B4-BE49-F238E27FC236}">
                  <a16:creationId xmlns:a16="http://schemas.microsoft.com/office/drawing/2014/main" id="{56563AD7-12EB-8E20-A394-F3B6852442B4}"/>
                </a:ext>
              </a:extLst>
            </p:cNvPr>
            <p:cNvSpPr/>
            <p:nvPr/>
          </p:nvSpPr>
          <p:spPr>
            <a:xfrm>
              <a:off x="6802451" y="305575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7" name="Google Shape;1677;p35">
              <a:extLst>
                <a:ext uri="{FF2B5EF4-FFF2-40B4-BE49-F238E27FC236}">
                  <a16:creationId xmlns:a16="http://schemas.microsoft.com/office/drawing/2014/main" id="{7E5328E6-982C-DF95-BCF1-358F8F419F8D}"/>
                </a:ext>
              </a:extLst>
            </p:cNvPr>
            <p:cNvSpPr/>
            <p:nvPr/>
          </p:nvSpPr>
          <p:spPr>
            <a:xfrm>
              <a:off x="7027876" y="532588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8" name="Google Shape;1678;p35">
              <a:extLst>
                <a:ext uri="{FF2B5EF4-FFF2-40B4-BE49-F238E27FC236}">
                  <a16:creationId xmlns:a16="http://schemas.microsoft.com/office/drawing/2014/main" id="{395F5F3A-AEAA-4BA5-9FDC-E647147B1F86}"/>
                </a:ext>
              </a:extLst>
            </p:cNvPr>
            <p:cNvSpPr/>
            <p:nvPr/>
          </p:nvSpPr>
          <p:spPr>
            <a:xfrm>
              <a:off x="7254888" y="759600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9" name="Google Shape;1679;p35">
              <a:extLst>
                <a:ext uri="{FF2B5EF4-FFF2-40B4-BE49-F238E27FC236}">
                  <a16:creationId xmlns:a16="http://schemas.microsoft.com/office/drawing/2014/main" id="{7F0468C7-7752-5C01-63B8-D123853CF7DE}"/>
                </a:ext>
              </a:extLst>
            </p:cNvPr>
            <p:cNvSpPr/>
            <p:nvPr/>
          </p:nvSpPr>
          <p:spPr>
            <a:xfrm>
              <a:off x="7480313" y="98661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5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5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0" name="Google Shape;1680;p35">
              <a:extLst>
                <a:ext uri="{FF2B5EF4-FFF2-40B4-BE49-F238E27FC236}">
                  <a16:creationId xmlns:a16="http://schemas.microsoft.com/office/drawing/2014/main" id="{CDA3C07B-97E2-85BC-26C0-7CCF2A2177AF}"/>
                </a:ext>
              </a:extLst>
            </p:cNvPr>
            <p:cNvSpPr/>
            <p:nvPr/>
          </p:nvSpPr>
          <p:spPr>
            <a:xfrm>
              <a:off x="7708913" y="1212038"/>
              <a:ext cx="234791" cy="234791"/>
            </a:xfrm>
            <a:custGeom>
              <a:avLst/>
              <a:gdLst/>
              <a:ahLst/>
              <a:cxnLst/>
              <a:rect l="l" t="t" r="r" b="b"/>
              <a:pathLst>
                <a:path w="116" h="116" extrusionOk="0">
                  <a:moveTo>
                    <a:pt x="114" y="116"/>
                  </a:moveTo>
                  <a:cubicBezTo>
                    <a:pt x="113" y="116"/>
                    <a:pt x="112" y="115"/>
                    <a:pt x="112" y="114"/>
                  </a:cubicBezTo>
                  <a:cubicBezTo>
                    <a:pt x="112" y="4"/>
                    <a:pt x="112" y="4"/>
                    <a:pt x="11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116" y="114"/>
                    <a:pt x="116" y="114"/>
                    <a:pt x="116" y="114"/>
                  </a:cubicBezTo>
                  <a:cubicBezTo>
                    <a:pt x="116" y="115"/>
                    <a:pt x="116" y="116"/>
                    <a:pt x="114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1" name="Google Shape;1681;p35">
              <a:extLst>
                <a:ext uri="{FF2B5EF4-FFF2-40B4-BE49-F238E27FC236}">
                  <a16:creationId xmlns:a16="http://schemas.microsoft.com/office/drawing/2014/main" id="{DC41CE8C-A590-E1E7-50A1-6F79C32D240D}"/>
                </a:ext>
              </a:extLst>
            </p:cNvPr>
            <p:cNvSpPr/>
            <p:nvPr/>
          </p:nvSpPr>
          <p:spPr>
            <a:xfrm>
              <a:off x="6516701" y="135713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2" name="Google Shape;1682;p35">
              <a:extLst>
                <a:ext uri="{FF2B5EF4-FFF2-40B4-BE49-F238E27FC236}">
                  <a16:creationId xmlns:a16="http://schemas.microsoft.com/office/drawing/2014/main" id="{1E21D14D-46E0-035F-5F45-14B5267D891D}"/>
                </a:ext>
              </a:extLst>
            </p:cNvPr>
            <p:cNvSpPr/>
            <p:nvPr/>
          </p:nvSpPr>
          <p:spPr>
            <a:xfrm>
              <a:off x="6743713" y="36431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7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3" name="Google Shape;1683;p35">
              <a:extLst>
                <a:ext uri="{FF2B5EF4-FFF2-40B4-BE49-F238E27FC236}">
                  <a16:creationId xmlns:a16="http://schemas.microsoft.com/office/drawing/2014/main" id="{B432AC82-D68D-DD62-FCBC-9CD51079F1DB}"/>
                </a:ext>
              </a:extLst>
            </p:cNvPr>
            <p:cNvSpPr/>
            <p:nvPr/>
          </p:nvSpPr>
          <p:spPr>
            <a:xfrm>
              <a:off x="6972313" y="589738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4" name="Google Shape;1684;p35">
              <a:extLst>
                <a:ext uri="{FF2B5EF4-FFF2-40B4-BE49-F238E27FC236}">
                  <a16:creationId xmlns:a16="http://schemas.microsoft.com/office/drawing/2014/main" id="{BD1DE3BA-2157-9345-DBDB-889D8F813D09}"/>
                </a:ext>
              </a:extLst>
            </p:cNvPr>
            <p:cNvSpPr/>
            <p:nvPr/>
          </p:nvSpPr>
          <p:spPr>
            <a:xfrm>
              <a:off x="7197738" y="816750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5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5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5" name="Google Shape;1685;p35">
              <a:extLst>
                <a:ext uri="{FF2B5EF4-FFF2-40B4-BE49-F238E27FC236}">
                  <a16:creationId xmlns:a16="http://schemas.microsoft.com/office/drawing/2014/main" id="{F071481F-1F60-AF27-F7B0-F6DE1A007422}"/>
                </a:ext>
              </a:extLst>
            </p:cNvPr>
            <p:cNvSpPr/>
            <p:nvPr/>
          </p:nvSpPr>
          <p:spPr>
            <a:xfrm>
              <a:off x="7424751" y="1042175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6" name="Google Shape;1686;p35">
              <a:extLst>
                <a:ext uri="{FF2B5EF4-FFF2-40B4-BE49-F238E27FC236}">
                  <a16:creationId xmlns:a16="http://schemas.microsoft.com/office/drawing/2014/main" id="{F4877B4F-7242-5AE3-C995-E5CE5EA2245C}"/>
                </a:ext>
              </a:extLst>
            </p:cNvPr>
            <p:cNvSpPr/>
            <p:nvPr/>
          </p:nvSpPr>
          <p:spPr>
            <a:xfrm>
              <a:off x="7650176" y="1269188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7" name="Google Shape;1687;p35">
              <a:extLst>
                <a:ext uri="{FF2B5EF4-FFF2-40B4-BE49-F238E27FC236}">
                  <a16:creationId xmlns:a16="http://schemas.microsoft.com/office/drawing/2014/main" id="{0E241929-3A49-CBA4-951A-976800AFD685}"/>
                </a:ext>
              </a:extLst>
            </p:cNvPr>
            <p:cNvSpPr/>
            <p:nvPr/>
          </p:nvSpPr>
          <p:spPr>
            <a:xfrm>
              <a:off x="6461138" y="194450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8" name="Google Shape;1688;p35">
              <a:extLst>
                <a:ext uri="{FF2B5EF4-FFF2-40B4-BE49-F238E27FC236}">
                  <a16:creationId xmlns:a16="http://schemas.microsoft.com/office/drawing/2014/main" id="{06677FDB-DFB1-1E07-2051-0EE9ECB5BB79}"/>
                </a:ext>
              </a:extLst>
            </p:cNvPr>
            <p:cNvSpPr/>
            <p:nvPr/>
          </p:nvSpPr>
          <p:spPr>
            <a:xfrm>
              <a:off x="6686563" y="419875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9" name="Google Shape;1689;p35">
              <a:extLst>
                <a:ext uri="{FF2B5EF4-FFF2-40B4-BE49-F238E27FC236}">
                  <a16:creationId xmlns:a16="http://schemas.microsoft.com/office/drawing/2014/main" id="{899501A3-B65A-0DCB-AEA0-2207CB07E8D2}"/>
                </a:ext>
              </a:extLst>
            </p:cNvPr>
            <p:cNvSpPr/>
            <p:nvPr/>
          </p:nvSpPr>
          <p:spPr>
            <a:xfrm>
              <a:off x="6913576" y="646888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7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0" name="Google Shape;1690;p35">
              <a:extLst>
                <a:ext uri="{FF2B5EF4-FFF2-40B4-BE49-F238E27FC236}">
                  <a16:creationId xmlns:a16="http://schemas.microsoft.com/office/drawing/2014/main" id="{252272A7-6828-41F0-CCA6-66A69D23E545}"/>
                </a:ext>
              </a:extLst>
            </p:cNvPr>
            <p:cNvSpPr/>
            <p:nvPr/>
          </p:nvSpPr>
          <p:spPr>
            <a:xfrm>
              <a:off x="7142176" y="872313"/>
              <a:ext cx="234958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1" name="Google Shape;1691;p35">
              <a:extLst>
                <a:ext uri="{FF2B5EF4-FFF2-40B4-BE49-F238E27FC236}">
                  <a16:creationId xmlns:a16="http://schemas.microsoft.com/office/drawing/2014/main" id="{08A6BD18-C2B8-68DE-04B5-084545987861}"/>
                </a:ext>
              </a:extLst>
            </p:cNvPr>
            <p:cNvSpPr/>
            <p:nvPr/>
          </p:nvSpPr>
          <p:spPr>
            <a:xfrm>
              <a:off x="7367601" y="110091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2" name="Google Shape;1692;p35">
              <a:extLst>
                <a:ext uri="{FF2B5EF4-FFF2-40B4-BE49-F238E27FC236}">
                  <a16:creationId xmlns:a16="http://schemas.microsoft.com/office/drawing/2014/main" id="{CFB671DB-4BF5-9B8B-E3DE-A8E5E58D1C9C}"/>
                </a:ext>
              </a:extLst>
            </p:cNvPr>
            <p:cNvSpPr/>
            <p:nvPr/>
          </p:nvSpPr>
          <p:spPr>
            <a:xfrm>
              <a:off x="7594613" y="1327925"/>
              <a:ext cx="234958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3" name="Google Shape;1693;p35">
              <a:extLst>
                <a:ext uri="{FF2B5EF4-FFF2-40B4-BE49-F238E27FC236}">
                  <a16:creationId xmlns:a16="http://schemas.microsoft.com/office/drawing/2014/main" id="{A934C098-8F5E-D387-5A47-F26E5D7950EA}"/>
                </a:ext>
              </a:extLst>
            </p:cNvPr>
            <p:cNvSpPr/>
            <p:nvPr/>
          </p:nvSpPr>
          <p:spPr>
            <a:xfrm>
              <a:off x="6403988" y="250013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4" name="Google Shape;1694;p35">
              <a:extLst>
                <a:ext uri="{FF2B5EF4-FFF2-40B4-BE49-F238E27FC236}">
                  <a16:creationId xmlns:a16="http://schemas.microsoft.com/office/drawing/2014/main" id="{4D05725F-B7AC-4BE0-E19E-9ACF17344933}"/>
                </a:ext>
              </a:extLst>
            </p:cNvPr>
            <p:cNvSpPr/>
            <p:nvPr/>
          </p:nvSpPr>
          <p:spPr>
            <a:xfrm>
              <a:off x="6631001" y="477025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5" name="Google Shape;1695;p35">
              <a:extLst>
                <a:ext uri="{FF2B5EF4-FFF2-40B4-BE49-F238E27FC236}">
                  <a16:creationId xmlns:a16="http://schemas.microsoft.com/office/drawing/2014/main" id="{77AE7542-4E28-6808-65F6-82B98C2C5027}"/>
                </a:ext>
              </a:extLst>
            </p:cNvPr>
            <p:cNvSpPr/>
            <p:nvPr/>
          </p:nvSpPr>
          <p:spPr>
            <a:xfrm>
              <a:off x="6856426" y="702450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6" name="Google Shape;1696;p35">
              <a:extLst>
                <a:ext uri="{FF2B5EF4-FFF2-40B4-BE49-F238E27FC236}">
                  <a16:creationId xmlns:a16="http://schemas.microsoft.com/office/drawing/2014/main" id="{EFC67DF3-2C03-CEAA-FADD-9A16CC5078A9}"/>
                </a:ext>
              </a:extLst>
            </p:cNvPr>
            <p:cNvSpPr/>
            <p:nvPr/>
          </p:nvSpPr>
          <p:spPr>
            <a:xfrm>
              <a:off x="7083438" y="931050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7" name="Google Shape;1697;p35">
              <a:extLst>
                <a:ext uri="{FF2B5EF4-FFF2-40B4-BE49-F238E27FC236}">
                  <a16:creationId xmlns:a16="http://schemas.microsoft.com/office/drawing/2014/main" id="{EC36B969-9EC2-84AF-6520-492D9D7D1B34}"/>
                </a:ext>
              </a:extLst>
            </p:cNvPr>
            <p:cNvSpPr/>
            <p:nvPr/>
          </p:nvSpPr>
          <p:spPr>
            <a:xfrm>
              <a:off x="7310451" y="115806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3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8" name="Google Shape;1698;p35">
              <a:extLst>
                <a:ext uri="{FF2B5EF4-FFF2-40B4-BE49-F238E27FC236}">
                  <a16:creationId xmlns:a16="http://schemas.microsoft.com/office/drawing/2014/main" id="{567B69AD-54E0-0BF4-A172-05ED8114FA97}"/>
                </a:ext>
              </a:extLst>
            </p:cNvPr>
            <p:cNvSpPr/>
            <p:nvPr/>
          </p:nvSpPr>
          <p:spPr>
            <a:xfrm>
              <a:off x="6346838" y="307163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3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9" name="Google Shape;1699;p35">
              <a:extLst>
                <a:ext uri="{FF2B5EF4-FFF2-40B4-BE49-F238E27FC236}">
                  <a16:creationId xmlns:a16="http://schemas.microsoft.com/office/drawing/2014/main" id="{DCF35056-401B-BEC5-FC94-D27EBBF88B02}"/>
                </a:ext>
              </a:extLst>
            </p:cNvPr>
            <p:cNvSpPr/>
            <p:nvPr/>
          </p:nvSpPr>
          <p:spPr>
            <a:xfrm>
              <a:off x="6573851" y="532588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0" name="Google Shape;1700;p35">
              <a:extLst>
                <a:ext uri="{FF2B5EF4-FFF2-40B4-BE49-F238E27FC236}">
                  <a16:creationId xmlns:a16="http://schemas.microsoft.com/office/drawing/2014/main" id="{4C428F9F-CC51-81FF-EFDC-924393470DFD}"/>
                </a:ext>
              </a:extLst>
            </p:cNvPr>
            <p:cNvSpPr/>
            <p:nvPr/>
          </p:nvSpPr>
          <p:spPr>
            <a:xfrm>
              <a:off x="6800863" y="761188"/>
              <a:ext cx="234958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1" name="Google Shape;1701;p35">
              <a:extLst>
                <a:ext uri="{FF2B5EF4-FFF2-40B4-BE49-F238E27FC236}">
                  <a16:creationId xmlns:a16="http://schemas.microsoft.com/office/drawing/2014/main" id="{41EA8ED7-C958-9435-0741-887CFE9A2527}"/>
                </a:ext>
              </a:extLst>
            </p:cNvPr>
            <p:cNvSpPr/>
            <p:nvPr/>
          </p:nvSpPr>
          <p:spPr>
            <a:xfrm>
              <a:off x="7026288" y="988200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2" name="Google Shape;1702;p35">
              <a:extLst>
                <a:ext uri="{FF2B5EF4-FFF2-40B4-BE49-F238E27FC236}">
                  <a16:creationId xmlns:a16="http://schemas.microsoft.com/office/drawing/2014/main" id="{2803AC03-B406-B5B6-1F41-C5DCC3CF0F6F}"/>
                </a:ext>
              </a:extLst>
            </p:cNvPr>
            <p:cNvSpPr/>
            <p:nvPr/>
          </p:nvSpPr>
          <p:spPr>
            <a:xfrm>
              <a:off x="7253301" y="1213625"/>
              <a:ext cx="234958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5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5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3" name="Google Shape;1703;p35">
              <a:extLst>
                <a:ext uri="{FF2B5EF4-FFF2-40B4-BE49-F238E27FC236}">
                  <a16:creationId xmlns:a16="http://schemas.microsoft.com/office/drawing/2014/main" id="{A8E76F21-3AFD-B05C-E0DC-75236AE6B425}"/>
                </a:ext>
              </a:extLst>
            </p:cNvPr>
            <p:cNvSpPr/>
            <p:nvPr/>
          </p:nvSpPr>
          <p:spPr>
            <a:xfrm>
              <a:off x="6289688" y="364313"/>
              <a:ext cx="234958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4" name="Google Shape;1704;p35">
              <a:extLst>
                <a:ext uri="{FF2B5EF4-FFF2-40B4-BE49-F238E27FC236}">
                  <a16:creationId xmlns:a16="http://schemas.microsoft.com/office/drawing/2014/main" id="{56A3B8E6-77CD-BCAC-B1A8-93D433A65977}"/>
                </a:ext>
              </a:extLst>
            </p:cNvPr>
            <p:cNvSpPr/>
            <p:nvPr/>
          </p:nvSpPr>
          <p:spPr>
            <a:xfrm>
              <a:off x="6515113" y="591325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7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5" name="Google Shape;1705;p35">
              <a:extLst>
                <a:ext uri="{FF2B5EF4-FFF2-40B4-BE49-F238E27FC236}">
                  <a16:creationId xmlns:a16="http://schemas.microsoft.com/office/drawing/2014/main" id="{C6B209AF-EB97-97E2-782C-67592C27BC78}"/>
                </a:ext>
              </a:extLst>
            </p:cNvPr>
            <p:cNvSpPr/>
            <p:nvPr/>
          </p:nvSpPr>
          <p:spPr>
            <a:xfrm>
              <a:off x="6743713" y="818338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6" name="Google Shape;1706;p35">
              <a:extLst>
                <a:ext uri="{FF2B5EF4-FFF2-40B4-BE49-F238E27FC236}">
                  <a16:creationId xmlns:a16="http://schemas.microsoft.com/office/drawing/2014/main" id="{8477A1D7-289A-C5A0-6932-1AA65607D2B8}"/>
                </a:ext>
              </a:extLst>
            </p:cNvPr>
            <p:cNvSpPr/>
            <p:nvPr/>
          </p:nvSpPr>
          <p:spPr>
            <a:xfrm>
              <a:off x="6969138" y="1043763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5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5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7" name="Google Shape;1707;p35">
              <a:extLst>
                <a:ext uri="{FF2B5EF4-FFF2-40B4-BE49-F238E27FC236}">
                  <a16:creationId xmlns:a16="http://schemas.microsoft.com/office/drawing/2014/main" id="{4797CB36-E41F-4955-BB5E-1F5264A2D6A6}"/>
                </a:ext>
              </a:extLst>
            </p:cNvPr>
            <p:cNvSpPr/>
            <p:nvPr/>
          </p:nvSpPr>
          <p:spPr>
            <a:xfrm>
              <a:off x="7196151" y="1270775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8" name="Google Shape;1708;p35">
              <a:extLst>
                <a:ext uri="{FF2B5EF4-FFF2-40B4-BE49-F238E27FC236}">
                  <a16:creationId xmlns:a16="http://schemas.microsoft.com/office/drawing/2014/main" id="{E2DBBC1B-87BB-EA24-574C-86EFF4857B99}"/>
                </a:ext>
              </a:extLst>
            </p:cNvPr>
            <p:cNvSpPr/>
            <p:nvPr/>
          </p:nvSpPr>
          <p:spPr>
            <a:xfrm>
              <a:off x="6232538" y="421463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9" name="Google Shape;1709;p35">
              <a:extLst>
                <a:ext uri="{FF2B5EF4-FFF2-40B4-BE49-F238E27FC236}">
                  <a16:creationId xmlns:a16="http://schemas.microsoft.com/office/drawing/2014/main" id="{2083CA0C-08DC-F6EB-A59F-CD0B2E55F3B9}"/>
                </a:ext>
              </a:extLst>
            </p:cNvPr>
            <p:cNvSpPr/>
            <p:nvPr/>
          </p:nvSpPr>
          <p:spPr>
            <a:xfrm>
              <a:off x="6457963" y="648475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0" name="Google Shape;1710;p35">
              <a:extLst>
                <a:ext uri="{FF2B5EF4-FFF2-40B4-BE49-F238E27FC236}">
                  <a16:creationId xmlns:a16="http://schemas.microsoft.com/office/drawing/2014/main" id="{0694EDFF-D93D-B488-9794-925F66E21AF2}"/>
                </a:ext>
              </a:extLst>
            </p:cNvPr>
            <p:cNvSpPr/>
            <p:nvPr/>
          </p:nvSpPr>
          <p:spPr>
            <a:xfrm>
              <a:off x="6684976" y="875488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7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1" name="Google Shape;1711;p35">
              <a:extLst>
                <a:ext uri="{FF2B5EF4-FFF2-40B4-BE49-F238E27FC236}">
                  <a16:creationId xmlns:a16="http://schemas.microsoft.com/office/drawing/2014/main" id="{F30D0A8E-3BB0-45F3-0017-6ABB46DC8CD9}"/>
                </a:ext>
              </a:extLst>
            </p:cNvPr>
            <p:cNvSpPr/>
            <p:nvPr/>
          </p:nvSpPr>
          <p:spPr>
            <a:xfrm>
              <a:off x="6913576" y="1100913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2" name="Google Shape;1712;p35">
              <a:extLst>
                <a:ext uri="{FF2B5EF4-FFF2-40B4-BE49-F238E27FC236}">
                  <a16:creationId xmlns:a16="http://schemas.microsoft.com/office/drawing/2014/main" id="{98C9D836-577B-E817-318D-1D2D304E522D}"/>
                </a:ext>
              </a:extLst>
            </p:cNvPr>
            <p:cNvSpPr/>
            <p:nvPr/>
          </p:nvSpPr>
          <p:spPr>
            <a:xfrm>
              <a:off x="7139001" y="132951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3" name="Google Shape;1713;p35">
              <a:extLst>
                <a:ext uri="{FF2B5EF4-FFF2-40B4-BE49-F238E27FC236}">
                  <a16:creationId xmlns:a16="http://schemas.microsoft.com/office/drawing/2014/main" id="{04860F82-DA46-FDE6-0208-50541B28FA7B}"/>
                </a:ext>
              </a:extLst>
            </p:cNvPr>
            <p:cNvSpPr/>
            <p:nvPr/>
          </p:nvSpPr>
          <p:spPr>
            <a:xfrm>
              <a:off x="6175388" y="47861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4" name="Google Shape;1714;p35">
              <a:extLst>
                <a:ext uri="{FF2B5EF4-FFF2-40B4-BE49-F238E27FC236}">
                  <a16:creationId xmlns:a16="http://schemas.microsoft.com/office/drawing/2014/main" id="{F0E7DB1D-CB63-5B2F-6AC6-FC87170CA97F}"/>
                </a:ext>
              </a:extLst>
            </p:cNvPr>
            <p:cNvSpPr/>
            <p:nvPr/>
          </p:nvSpPr>
          <p:spPr>
            <a:xfrm>
              <a:off x="6402401" y="705625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5" name="Google Shape;1715;p35">
              <a:extLst>
                <a:ext uri="{FF2B5EF4-FFF2-40B4-BE49-F238E27FC236}">
                  <a16:creationId xmlns:a16="http://schemas.microsoft.com/office/drawing/2014/main" id="{AB810290-BAE8-D60F-FDFA-77AA617FC3FC}"/>
                </a:ext>
              </a:extLst>
            </p:cNvPr>
            <p:cNvSpPr/>
            <p:nvPr/>
          </p:nvSpPr>
          <p:spPr>
            <a:xfrm>
              <a:off x="6627826" y="931050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6" name="Google Shape;1716;p35">
              <a:extLst>
                <a:ext uri="{FF2B5EF4-FFF2-40B4-BE49-F238E27FC236}">
                  <a16:creationId xmlns:a16="http://schemas.microsoft.com/office/drawing/2014/main" id="{529FADAF-8CCA-60A2-4F83-29525F3C4284}"/>
                </a:ext>
              </a:extLst>
            </p:cNvPr>
            <p:cNvSpPr/>
            <p:nvPr/>
          </p:nvSpPr>
          <p:spPr>
            <a:xfrm>
              <a:off x="6854838" y="1159650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7" name="Google Shape;1717;p35">
              <a:extLst>
                <a:ext uri="{FF2B5EF4-FFF2-40B4-BE49-F238E27FC236}">
                  <a16:creationId xmlns:a16="http://schemas.microsoft.com/office/drawing/2014/main" id="{921ED3B7-7E8E-F897-A9AD-1278ACC67599}"/>
                </a:ext>
              </a:extLst>
            </p:cNvPr>
            <p:cNvSpPr/>
            <p:nvPr/>
          </p:nvSpPr>
          <p:spPr>
            <a:xfrm>
              <a:off x="6119826" y="535763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3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8" name="Google Shape;1718;p35">
              <a:extLst>
                <a:ext uri="{FF2B5EF4-FFF2-40B4-BE49-F238E27FC236}">
                  <a16:creationId xmlns:a16="http://schemas.microsoft.com/office/drawing/2014/main" id="{43589CE8-8EAA-6C3F-79D8-2B699EB711D6}"/>
                </a:ext>
              </a:extLst>
            </p:cNvPr>
            <p:cNvSpPr/>
            <p:nvPr/>
          </p:nvSpPr>
          <p:spPr>
            <a:xfrm>
              <a:off x="6345251" y="761188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9" name="Google Shape;1719;p35">
              <a:extLst>
                <a:ext uri="{FF2B5EF4-FFF2-40B4-BE49-F238E27FC236}">
                  <a16:creationId xmlns:a16="http://schemas.microsoft.com/office/drawing/2014/main" id="{B3F31BA7-3B31-3A17-167B-D4B48DE116DE}"/>
                </a:ext>
              </a:extLst>
            </p:cNvPr>
            <p:cNvSpPr/>
            <p:nvPr/>
          </p:nvSpPr>
          <p:spPr>
            <a:xfrm>
              <a:off x="6572263" y="989788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0" name="Google Shape;1720;p35">
              <a:extLst>
                <a:ext uri="{FF2B5EF4-FFF2-40B4-BE49-F238E27FC236}">
                  <a16:creationId xmlns:a16="http://schemas.microsoft.com/office/drawing/2014/main" id="{179C47E1-ECB2-C98A-61F8-22D42191422B}"/>
                </a:ext>
              </a:extLst>
            </p:cNvPr>
            <p:cNvSpPr/>
            <p:nvPr/>
          </p:nvSpPr>
          <p:spPr>
            <a:xfrm>
              <a:off x="6797688" y="1216800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1" name="Google Shape;1721;p35">
              <a:extLst>
                <a:ext uri="{FF2B5EF4-FFF2-40B4-BE49-F238E27FC236}">
                  <a16:creationId xmlns:a16="http://schemas.microsoft.com/office/drawing/2014/main" id="{FEFCDEB0-DFCF-832A-FF01-F9D60CAE188B}"/>
                </a:ext>
              </a:extLst>
            </p:cNvPr>
            <p:cNvSpPr/>
            <p:nvPr/>
          </p:nvSpPr>
          <p:spPr>
            <a:xfrm>
              <a:off x="6061088" y="591325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2" name="Google Shape;1722;p35">
              <a:extLst>
                <a:ext uri="{FF2B5EF4-FFF2-40B4-BE49-F238E27FC236}">
                  <a16:creationId xmlns:a16="http://schemas.microsoft.com/office/drawing/2014/main" id="{98F270E9-927A-CBEA-5A61-751B503BD57D}"/>
                </a:ext>
              </a:extLst>
            </p:cNvPr>
            <p:cNvSpPr/>
            <p:nvPr/>
          </p:nvSpPr>
          <p:spPr>
            <a:xfrm>
              <a:off x="6286513" y="819925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7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3" name="Google Shape;1723;p35">
              <a:extLst>
                <a:ext uri="{FF2B5EF4-FFF2-40B4-BE49-F238E27FC236}">
                  <a16:creationId xmlns:a16="http://schemas.microsoft.com/office/drawing/2014/main" id="{C3B86E6C-0696-E732-6028-B23AE03E7E28}"/>
                </a:ext>
              </a:extLst>
            </p:cNvPr>
            <p:cNvSpPr/>
            <p:nvPr/>
          </p:nvSpPr>
          <p:spPr>
            <a:xfrm>
              <a:off x="6515113" y="1046938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4" name="Google Shape;1724;p35">
              <a:extLst>
                <a:ext uri="{FF2B5EF4-FFF2-40B4-BE49-F238E27FC236}">
                  <a16:creationId xmlns:a16="http://schemas.microsoft.com/office/drawing/2014/main" id="{036B4D2B-7D10-1E15-531A-7B35A8383BC1}"/>
                </a:ext>
              </a:extLst>
            </p:cNvPr>
            <p:cNvSpPr/>
            <p:nvPr/>
          </p:nvSpPr>
          <p:spPr>
            <a:xfrm>
              <a:off x="6742126" y="1272363"/>
              <a:ext cx="234958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5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5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5" name="Google Shape;1725;p35">
              <a:extLst>
                <a:ext uri="{FF2B5EF4-FFF2-40B4-BE49-F238E27FC236}">
                  <a16:creationId xmlns:a16="http://schemas.microsoft.com/office/drawing/2014/main" id="{B64AFC00-69AB-1BA4-62D9-9AB1B032F89E}"/>
                </a:ext>
              </a:extLst>
            </p:cNvPr>
            <p:cNvSpPr/>
            <p:nvPr/>
          </p:nvSpPr>
          <p:spPr>
            <a:xfrm>
              <a:off x="6003938" y="650063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6" name="Google Shape;1726;p35">
              <a:extLst>
                <a:ext uri="{FF2B5EF4-FFF2-40B4-BE49-F238E27FC236}">
                  <a16:creationId xmlns:a16="http://schemas.microsoft.com/office/drawing/2014/main" id="{D403274F-701B-752C-1863-EF3945D4B7E1}"/>
                </a:ext>
              </a:extLst>
            </p:cNvPr>
            <p:cNvSpPr/>
            <p:nvPr/>
          </p:nvSpPr>
          <p:spPr>
            <a:xfrm>
              <a:off x="6230951" y="877075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7" name="Google Shape;1727;p35">
              <a:extLst>
                <a:ext uri="{FF2B5EF4-FFF2-40B4-BE49-F238E27FC236}">
                  <a16:creationId xmlns:a16="http://schemas.microsoft.com/office/drawing/2014/main" id="{6A34502E-98CE-0CB2-33F9-052DBE823DD5}"/>
                </a:ext>
              </a:extLst>
            </p:cNvPr>
            <p:cNvSpPr/>
            <p:nvPr/>
          </p:nvSpPr>
          <p:spPr>
            <a:xfrm>
              <a:off x="6456376" y="1102500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7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8" name="Google Shape;1728;p35">
              <a:extLst>
                <a:ext uri="{FF2B5EF4-FFF2-40B4-BE49-F238E27FC236}">
                  <a16:creationId xmlns:a16="http://schemas.microsoft.com/office/drawing/2014/main" id="{594FB50F-C040-656B-A11B-7A1ED4120877}"/>
                </a:ext>
              </a:extLst>
            </p:cNvPr>
            <p:cNvSpPr/>
            <p:nvPr/>
          </p:nvSpPr>
          <p:spPr>
            <a:xfrm>
              <a:off x="6684976" y="1329513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9" name="Google Shape;1729;p35">
              <a:extLst>
                <a:ext uri="{FF2B5EF4-FFF2-40B4-BE49-F238E27FC236}">
                  <a16:creationId xmlns:a16="http://schemas.microsoft.com/office/drawing/2014/main" id="{C5A5F29B-BD74-AD5E-CB69-61CE29FE07F3}"/>
                </a:ext>
              </a:extLst>
            </p:cNvPr>
            <p:cNvSpPr/>
            <p:nvPr/>
          </p:nvSpPr>
          <p:spPr>
            <a:xfrm>
              <a:off x="5948376" y="707213"/>
              <a:ext cx="234958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0" name="Google Shape;1730;p35">
              <a:extLst>
                <a:ext uri="{FF2B5EF4-FFF2-40B4-BE49-F238E27FC236}">
                  <a16:creationId xmlns:a16="http://schemas.microsoft.com/office/drawing/2014/main" id="{1E112D3A-F582-A120-4FEE-9C11E280C611}"/>
                </a:ext>
              </a:extLst>
            </p:cNvPr>
            <p:cNvSpPr/>
            <p:nvPr/>
          </p:nvSpPr>
          <p:spPr>
            <a:xfrm>
              <a:off x="6173801" y="932638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1" name="Google Shape;1731;p35">
              <a:extLst>
                <a:ext uri="{FF2B5EF4-FFF2-40B4-BE49-F238E27FC236}">
                  <a16:creationId xmlns:a16="http://schemas.microsoft.com/office/drawing/2014/main" id="{3F6B2DEB-A4F4-3D57-6270-73EA945261E4}"/>
                </a:ext>
              </a:extLst>
            </p:cNvPr>
            <p:cNvSpPr/>
            <p:nvPr/>
          </p:nvSpPr>
          <p:spPr>
            <a:xfrm>
              <a:off x="6400813" y="1159650"/>
              <a:ext cx="234958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2" name="Google Shape;1732;p35">
              <a:extLst>
                <a:ext uri="{FF2B5EF4-FFF2-40B4-BE49-F238E27FC236}">
                  <a16:creationId xmlns:a16="http://schemas.microsoft.com/office/drawing/2014/main" id="{44A64046-B89A-7A90-D40D-25A86C5710A7}"/>
                </a:ext>
              </a:extLst>
            </p:cNvPr>
            <p:cNvSpPr/>
            <p:nvPr/>
          </p:nvSpPr>
          <p:spPr>
            <a:xfrm>
              <a:off x="5891226" y="764363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3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3" name="Google Shape;1733;p35">
              <a:extLst>
                <a:ext uri="{FF2B5EF4-FFF2-40B4-BE49-F238E27FC236}">
                  <a16:creationId xmlns:a16="http://schemas.microsoft.com/office/drawing/2014/main" id="{E8E95643-22A3-D6E1-7A54-017798FC93E0}"/>
                </a:ext>
              </a:extLst>
            </p:cNvPr>
            <p:cNvSpPr/>
            <p:nvPr/>
          </p:nvSpPr>
          <p:spPr>
            <a:xfrm>
              <a:off x="6116651" y="989788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4" name="Google Shape;1734;p35">
              <a:extLst>
                <a:ext uri="{FF2B5EF4-FFF2-40B4-BE49-F238E27FC236}">
                  <a16:creationId xmlns:a16="http://schemas.microsoft.com/office/drawing/2014/main" id="{C2D17E2A-63B0-AAE2-F886-FD314BDB8A4F}"/>
                </a:ext>
              </a:extLst>
            </p:cNvPr>
            <p:cNvSpPr/>
            <p:nvPr/>
          </p:nvSpPr>
          <p:spPr>
            <a:xfrm>
              <a:off x="6343663" y="1218388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5" name="Google Shape;1735;p35">
              <a:extLst>
                <a:ext uri="{FF2B5EF4-FFF2-40B4-BE49-F238E27FC236}">
                  <a16:creationId xmlns:a16="http://schemas.microsoft.com/office/drawing/2014/main" id="{773B3C3A-694A-0BB6-C946-B75F3FE490E0}"/>
                </a:ext>
              </a:extLst>
            </p:cNvPr>
            <p:cNvSpPr/>
            <p:nvPr/>
          </p:nvSpPr>
          <p:spPr>
            <a:xfrm>
              <a:off x="5832488" y="819925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6" name="Google Shape;1736;p35">
              <a:extLst>
                <a:ext uri="{FF2B5EF4-FFF2-40B4-BE49-F238E27FC236}">
                  <a16:creationId xmlns:a16="http://schemas.microsoft.com/office/drawing/2014/main" id="{51F2653B-226A-CA77-182B-1C0B2318ADC6}"/>
                </a:ext>
              </a:extLst>
            </p:cNvPr>
            <p:cNvSpPr/>
            <p:nvPr/>
          </p:nvSpPr>
          <p:spPr>
            <a:xfrm>
              <a:off x="6061088" y="1048525"/>
              <a:ext cx="233410" cy="231854"/>
            </a:xfrm>
            <a:custGeom>
              <a:avLst/>
              <a:gdLst/>
              <a:ahLst/>
              <a:cxnLst/>
              <a:rect l="l" t="t" r="r" b="b"/>
              <a:pathLst>
                <a:path w="116" h="115" extrusionOk="0">
                  <a:moveTo>
                    <a:pt x="114" y="115"/>
                  </a:moveTo>
                  <a:cubicBezTo>
                    <a:pt x="113" y="115"/>
                    <a:pt x="112" y="114"/>
                    <a:pt x="112" y="113"/>
                  </a:cubicBezTo>
                  <a:cubicBezTo>
                    <a:pt x="112" y="4"/>
                    <a:pt x="112" y="4"/>
                    <a:pt x="11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116" y="113"/>
                    <a:pt x="116" y="113"/>
                    <a:pt x="116" y="113"/>
                  </a:cubicBezTo>
                  <a:cubicBezTo>
                    <a:pt x="116" y="114"/>
                    <a:pt x="116" y="115"/>
                    <a:pt x="114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7" name="Google Shape;1737;p35">
              <a:extLst>
                <a:ext uri="{FF2B5EF4-FFF2-40B4-BE49-F238E27FC236}">
                  <a16:creationId xmlns:a16="http://schemas.microsoft.com/office/drawing/2014/main" id="{D46F8C2A-E8DE-D4B3-F382-CABB79A73F30}"/>
                </a:ext>
              </a:extLst>
            </p:cNvPr>
            <p:cNvSpPr/>
            <p:nvPr/>
          </p:nvSpPr>
          <p:spPr>
            <a:xfrm>
              <a:off x="6286513" y="1275538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8" name="Google Shape;1738;p35">
              <a:extLst>
                <a:ext uri="{FF2B5EF4-FFF2-40B4-BE49-F238E27FC236}">
                  <a16:creationId xmlns:a16="http://schemas.microsoft.com/office/drawing/2014/main" id="{FDF4C7C0-C341-287E-B7B2-7E21512B013F}"/>
                </a:ext>
              </a:extLst>
            </p:cNvPr>
            <p:cNvSpPr/>
            <p:nvPr/>
          </p:nvSpPr>
          <p:spPr>
            <a:xfrm>
              <a:off x="5775338" y="87866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9" name="Google Shape;1739;p35">
              <a:extLst>
                <a:ext uri="{FF2B5EF4-FFF2-40B4-BE49-F238E27FC236}">
                  <a16:creationId xmlns:a16="http://schemas.microsoft.com/office/drawing/2014/main" id="{F7544E35-1B94-6CA3-C900-8B1585A35094}"/>
                </a:ext>
              </a:extLst>
            </p:cNvPr>
            <p:cNvSpPr/>
            <p:nvPr/>
          </p:nvSpPr>
          <p:spPr>
            <a:xfrm>
              <a:off x="6002351" y="1105675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0" name="Google Shape;1740;p35">
              <a:extLst>
                <a:ext uri="{FF2B5EF4-FFF2-40B4-BE49-F238E27FC236}">
                  <a16:creationId xmlns:a16="http://schemas.microsoft.com/office/drawing/2014/main" id="{DC9803C9-AFCE-0DF8-3570-95323AE7403B}"/>
                </a:ext>
              </a:extLst>
            </p:cNvPr>
            <p:cNvSpPr/>
            <p:nvPr/>
          </p:nvSpPr>
          <p:spPr>
            <a:xfrm>
              <a:off x="6227776" y="1331100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7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1" name="Google Shape;1741;p35">
              <a:extLst>
                <a:ext uri="{FF2B5EF4-FFF2-40B4-BE49-F238E27FC236}">
                  <a16:creationId xmlns:a16="http://schemas.microsoft.com/office/drawing/2014/main" id="{96315004-6452-5DD0-93BC-2495E28C3788}"/>
                </a:ext>
              </a:extLst>
            </p:cNvPr>
            <p:cNvSpPr/>
            <p:nvPr/>
          </p:nvSpPr>
          <p:spPr>
            <a:xfrm>
              <a:off x="5719776" y="93581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2" name="Google Shape;1742;p35">
              <a:extLst>
                <a:ext uri="{FF2B5EF4-FFF2-40B4-BE49-F238E27FC236}">
                  <a16:creationId xmlns:a16="http://schemas.microsoft.com/office/drawing/2014/main" id="{E444276C-4813-D2D6-A955-EBBAAAF0FBE6}"/>
                </a:ext>
              </a:extLst>
            </p:cNvPr>
            <p:cNvSpPr/>
            <p:nvPr/>
          </p:nvSpPr>
          <p:spPr>
            <a:xfrm>
              <a:off x="5945201" y="1161238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3" name="Google Shape;1743;p35">
              <a:extLst>
                <a:ext uri="{FF2B5EF4-FFF2-40B4-BE49-F238E27FC236}">
                  <a16:creationId xmlns:a16="http://schemas.microsoft.com/office/drawing/2014/main" id="{F681C6D2-D1B9-0DD0-75A3-E121CEA4B324}"/>
                </a:ext>
              </a:extLst>
            </p:cNvPr>
            <p:cNvSpPr/>
            <p:nvPr/>
          </p:nvSpPr>
          <p:spPr>
            <a:xfrm>
              <a:off x="5662626" y="991375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3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4" name="Google Shape;1744;p35">
              <a:extLst>
                <a:ext uri="{FF2B5EF4-FFF2-40B4-BE49-F238E27FC236}">
                  <a16:creationId xmlns:a16="http://schemas.microsoft.com/office/drawing/2014/main" id="{7E0C00E4-D87B-0918-61D5-3D20AF85DE69}"/>
                </a:ext>
              </a:extLst>
            </p:cNvPr>
            <p:cNvSpPr/>
            <p:nvPr/>
          </p:nvSpPr>
          <p:spPr>
            <a:xfrm>
              <a:off x="5889638" y="1218388"/>
              <a:ext cx="234958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5" name="Google Shape;1745;p35">
              <a:extLst>
                <a:ext uri="{FF2B5EF4-FFF2-40B4-BE49-F238E27FC236}">
                  <a16:creationId xmlns:a16="http://schemas.microsoft.com/office/drawing/2014/main" id="{B9CF61FA-2549-8C8D-C16F-A3CED1EA1E28}"/>
                </a:ext>
              </a:extLst>
            </p:cNvPr>
            <p:cNvSpPr/>
            <p:nvPr/>
          </p:nvSpPr>
          <p:spPr>
            <a:xfrm>
              <a:off x="5603888" y="1048525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6" name="Google Shape;1746;p35">
              <a:extLst>
                <a:ext uri="{FF2B5EF4-FFF2-40B4-BE49-F238E27FC236}">
                  <a16:creationId xmlns:a16="http://schemas.microsoft.com/office/drawing/2014/main" id="{63C648AB-E36C-92F6-5DC9-1C2ECFE5F326}"/>
                </a:ext>
              </a:extLst>
            </p:cNvPr>
            <p:cNvSpPr/>
            <p:nvPr/>
          </p:nvSpPr>
          <p:spPr>
            <a:xfrm>
              <a:off x="5832488" y="1277125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3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7" name="Google Shape;1747;p35">
              <a:extLst>
                <a:ext uri="{FF2B5EF4-FFF2-40B4-BE49-F238E27FC236}">
                  <a16:creationId xmlns:a16="http://schemas.microsoft.com/office/drawing/2014/main" id="{7C761C3F-0997-70F4-C9FC-DDF62450307B}"/>
                </a:ext>
              </a:extLst>
            </p:cNvPr>
            <p:cNvSpPr/>
            <p:nvPr/>
          </p:nvSpPr>
          <p:spPr>
            <a:xfrm>
              <a:off x="5548326" y="1107263"/>
              <a:ext cx="234958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8" name="Google Shape;1748;p35">
              <a:extLst>
                <a:ext uri="{FF2B5EF4-FFF2-40B4-BE49-F238E27FC236}">
                  <a16:creationId xmlns:a16="http://schemas.microsoft.com/office/drawing/2014/main" id="{5BAED59D-FEB1-A69C-B7CC-6FA3E5AB910E}"/>
                </a:ext>
              </a:extLst>
            </p:cNvPr>
            <p:cNvSpPr/>
            <p:nvPr/>
          </p:nvSpPr>
          <p:spPr>
            <a:xfrm>
              <a:off x="5773751" y="1332688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9" name="Google Shape;1749;p35">
              <a:extLst>
                <a:ext uri="{FF2B5EF4-FFF2-40B4-BE49-F238E27FC236}">
                  <a16:creationId xmlns:a16="http://schemas.microsoft.com/office/drawing/2014/main" id="{36559831-E321-0130-DA67-1DCBDC91A68E}"/>
                </a:ext>
              </a:extLst>
            </p:cNvPr>
            <p:cNvSpPr/>
            <p:nvPr/>
          </p:nvSpPr>
          <p:spPr>
            <a:xfrm>
              <a:off x="5491176" y="116441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0" name="Google Shape;1750;p35">
              <a:extLst>
                <a:ext uri="{FF2B5EF4-FFF2-40B4-BE49-F238E27FC236}">
                  <a16:creationId xmlns:a16="http://schemas.microsoft.com/office/drawing/2014/main" id="{96382F70-39A4-5A44-ECD6-77308D13198B}"/>
                </a:ext>
              </a:extLst>
            </p:cNvPr>
            <p:cNvSpPr/>
            <p:nvPr/>
          </p:nvSpPr>
          <p:spPr>
            <a:xfrm>
              <a:off x="5434026" y="1219975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3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1" name="Google Shape;1751;p35">
              <a:extLst>
                <a:ext uri="{FF2B5EF4-FFF2-40B4-BE49-F238E27FC236}">
                  <a16:creationId xmlns:a16="http://schemas.microsoft.com/office/drawing/2014/main" id="{1E544DB8-0F65-A19F-A18F-3F51F2520CD8}"/>
                </a:ext>
              </a:extLst>
            </p:cNvPr>
            <p:cNvSpPr/>
            <p:nvPr/>
          </p:nvSpPr>
          <p:spPr>
            <a:xfrm>
              <a:off x="5375288" y="1277125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2" name="Google Shape;1752;p35">
              <a:extLst>
                <a:ext uri="{FF2B5EF4-FFF2-40B4-BE49-F238E27FC236}">
                  <a16:creationId xmlns:a16="http://schemas.microsoft.com/office/drawing/2014/main" id="{55FC4F16-911E-AAC4-A38A-BA58A057FBD6}"/>
                </a:ext>
              </a:extLst>
            </p:cNvPr>
            <p:cNvSpPr/>
            <p:nvPr/>
          </p:nvSpPr>
          <p:spPr>
            <a:xfrm>
              <a:off x="5319726" y="133586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199837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0">
          <a:extLst>
            <a:ext uri="{FF2B5EF4-FFF2-40B4-BE49-F238E27FC236}">
              <a16:creationId xmlns:a16="http://schemas.microsoft.com/office/drawing/2014/main" id="{BF42A05E-A1D7-6D91-0C9F-F907793F81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39">
            <a:extLst>
              <a:ext uri="{FF2B5EF4-FFF2-40B4-BE49-F238E27FC236}">
                <a16:creationId xmlns:a16="http://schemas.microsoft.com/office/drawing/2014/main" id="{1B47DBBB-3F3A-27A6-B679-2AEE87791FB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Các nâng cấp</a:t>
            </a:r>
            <a:endParaRPr/>
          </a:p>
        </p:txBody>
      </p:sp>
      <p:sp>
        <p:nvSpPr>
          <p:cNvPr id="1822" name="Google Shape;1822;p39">
            <a:extLst>
              <a:ext uri="{FF2B5EF4-FFF2-40B4-BE49-F238E27FC236}">
                <a16:creationId xmlns:a16="http://schemas.microsoft.com/office/drawing/2014/main" id="{CF63FEF7-6F3B-1DE8-BF2E-0150A63BA142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20000" y="1887000"/>
            <a:ext cx="2374500" cy="91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/>
            <a:r>
              <a:rPr lang="vi-VN"/>
              <a:t>• Streamlit </a:t>
            </a:r>
            <a:r>
              <a:rPr lang="vi-VN" b="1"/>
              <a:t>5 bước rõ ràng, trực quan</a:t>
            </a:r>
            <a:br>
              <a:rPr lang="vi-VN"/>
            </a:br>
            <a:r>
              <a:rPr lang="vi-VN"/>
              <a:t>• Hiển thị tiến trình &amp; xuất báo cáo tự động</a:t>
            </a:r>
            <a:endParaRPr lang="en-US"/>
          </a:p>
        </p:txBody>
      </p:sp>
      <p:sp>
        <p:nvSpPr>
          <p:cNvPr id="1823" name="Google Shape;1823;p39">
            <a:extLst>
              <a:ext uri="{FF2B5EF4-FFF2-40B4-BE49-F238E27FC236}">
                <a16:creationId xmlns:a16="http://schemas.microsoft.com/office/drawing/2014/main" id="{5CFCB29A-BCE2-CE83-DEED-BEB14A95A7FD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3384799" y="1887000"/>
            <a:ext cx="2374500" cy="91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/>
            <a:r>
              <a:rPr lang="en-GB"/>
              <a:t>• </a:t>
            </a:r>
            <a:r>
              <a:rPr lang="en-GB" b="1"/>
              <a:t>RAPIDS/cuML</a:t>
            </a:r>
            <a:r>
              <a:rPr lang="en-GB"/>
              <a:t> cho RandomForest, SVM</a:t>
            </a:r>
            <a:br>
              <a:rPr lang="en-GB"/>
            </a:br>
            <a:r>
              <a:rPr lang="en-GB"/>
              <a:t>• </a:t>
            </a:r>
            <a:r>
              <a:rPr lang="en-GB" b="1"/>
              <a:t>Cache đa tầng</a:t>
            </a:r>
            <a:r>
              <a:rPr lang="en-GB"/>
              <a:t> giảm 70% thời gian huấn luyện</a:t>
            </a:r>
            <a:endParaRPr/>
          </a:p>
        </p:txBody>
      </p:sp>
      <p:sp>
        <p:nvSpPr>
          <p:cNvPr id="1824" name="Google Shape;1824;p39">
            <a:extLst>
              <a:ext uri="{FF2B5EF4-FFF2-40B4-BE49-F238E27FC236}">
                <a16:creationId xmlns:a16="http://schemas.microsoft.com/office/drawing/2014/main" id="{8D4D3A7C-11CE-71DA-1445-EE10AB4E6DA0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720000" y="3684800"/>
            <a:ext cx="2374500" cy="91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• Tích hợp SHAP plots &amp; Feature Importance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• Phân tích trực quan từng mô hình</a:t>
            </a:r>
            <a:endParaRPr/>
          </a:p>
        </p:txBody>
      </p:sp>
      <p:sp>
        <p:nvSpPr>
          <p:cNvPr id="1825" name="Google Shape;1825;p39">
            <a:extLst>
              <a:ext uri="{FF2B5EF4-FFF2-40B4-BE49-F238E27FC236}">
                <a16:creationId xmlns:a16="http://schemas.microsoft.com/office/drawing/2014/main" id="{B5DF7E61-457E-14C7-663B-DE0537FC51D5}"/>
              </a:ext>
            </a:extLst>
          </p:cNvPr>
          <p:cNvSpPr txBox="1">
            <a:spLocks noGrp="1"/>
          </p:cNvSpPr>
          <p:nvPr>
            <p:ph type="subTitle" idx="4"/>
          </p:nvPr>
        </p:nvSpPr>
        <p:spPr>
          <a:xfrm>
            <a:off x="3384799" y="3684800"/>
            <a:ext cx="2374500" cy="91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>
              <a:buFont typeface="Arial" panose="020B0604020202020204" pitchFamily="34" charset="0"/>
              <a:buChar char="•"/>
            </a:pPr>
            <a:r>
              <a:rPr lang="en-GB"/>
              <a:t>XGBoost, LightGBM, CatBoost, Random Forest, </a:t>
            </a:r>
          </a:p>
          <a:p>
            <a:pPr marL="171450" lvl="0" indent="-171450" algn="l">
              <a:buFont typeface="Arial" panose="020B0604020202020204" pitchFamily="34" charset="0"/>
              <a:buChar char="•"/>
            </a:pPr>
            <a:r>
              <a:rPr lang="en-GB"/>
              <a:t>H</a:t>
            </a:r>
            <a:r>
              <a:rPr lang="en-US"/>
              <a:t>ỗ trợ GPU &amp; early stopping</a:t>
            </a:r>
            <a:endParaRPr lang="en-GB"/>
          </a:p>
        </p:txBody>
      </p:sp>
      <p:sp>
        <p:nvSpPr>
          <p:cNvPr id="1826" name="Google Shape;1826;p39">
            <a:extLst>
              <a:ext uri="{FF2B5EF4-FFF2-40B4-BE49-F238E27FC236}">
                <a16:creationId xmlns:a16="http://schemas.microsoft.com/office/drawing/2014/main" id="{A7C60F7D-7722-332B-A331-453DDFF0AC71}"/>
              </a:ext>
            </a:extLst>
          </p:cNvPr>
          <p:cNvSpPr txBox="1">
            <a:spLocks noGrp="1"/>
          </p:cNvSpPr>
          <p:nvPr>
            <p:ph type="subTitle" idx="7"/>
          </p:nvPr>
        </p:nvSpPr>
        <p:spPr>
          <a:xfrm>
            <a:off x="631544" y="1539262"/>
            <a:ext cx="2542579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GB"/>
              <a:t>Giao diện Wizard UI</a:t>
            </a:r>
            <a:endParaRPr/>
          </a:p>
        </p:txBody>
      </p:sp>
      <p:sp>
        <p:nvSpPr>
          <p:cNvPr id="1827" name="Google Shape;1827;p39">
            <a:extLst>
              <a:ext uri="{FF2B5EF4-FFF2-40B4-BE49-F238E27FC236}">
                <a16:creationId xmlns:a16="http://schemas.microsoft.com/office/drawing/2014/main" id="{02F16EBC-6711-3D98-A807-3A638A24A375}"/>
              </a:ext>
            </a:extLst>
          </p:cNvPr>
          <p:cNvSpPr txBox="1">
            <a:spLocks noGrp="1"/>
          </p:cNvSpPr>
          <p:nvPr>
            <p:ph type="subTitle" idx="8"/>
          </p:nvPr>
        </p:nvSpPr>
        <p:spPr>
          <a:xfrm>
            <a:off x="3386146" y="1571850"/>
            <a:ext cx="23718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Hiệu năng &amp; GPU</a:t>
            </a:r>
            <a:endParaRPr/>
          </a:p>
        </p:txBody>
      </p:sp>
      <p:sp>
        <p:nvSpPr>
          <p:cNvPr id="1828" name="Google Shape;1828;p39">
            <a:extLst>
              <a:ext uri="{FF2B5EF4-FFF2-40B4-BE49-F238E27FC236}">
                <a16:creationId xmlns:a16="http://schemas.microsoft.com/office/drawing/2014/main" id="{DF607C6D-D946-5C88-0CCE-E0E1F832037B}"/>
              </a:ext>
            </a:extLst>
          </p:cNvPr>
          <p:cNvSpPr txBox="1">
            <a:spLocks noGrp="1"/>
          </p:cNvSpPr>
          <p:nvPr>
            <p:ph type="subTitle" idx="9"/>
          </p:nvPr>
        </p:nvSpPr>
        <p:spPr>
          <a:xfrm>
            <a:off x="6050943" y="1571850"/>
            <a:ext cx="23718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/>
              <a:t>Tối ưu tham số</a:t>
            </a:r>
            <a:endParaRPr/>
          </a:p>
        </p:txBody>
      </p:sp>
      <p:sp>
        <p:nvSpPr>
          <p:cNvPr id="1829" name="Google Shape;1829;p39">
            <a:extLst>
              <a:ext uri="{FF2B5EF4-FFF2-40B4-BE49-F238E27FC236}">
                <a16:creationId xmlns:a16="http://schemas.microsoft.com/office/drawing/2014/main" id="{3AD37EBE-D36B-319D-0250-187E22E7AE13}"/>
              </a:ext>
            </a:extLst>
          </p:cNvPr>
          <p:cNvSpPr txBox="1">
            <a:spLocks noGrp="1"/>
          </p:cNvSpPr>
          <p:nvPr>
            <p:ph type="subTitle" idx="5"/>
          </p:nvPr>
        </p:nvSpPr>
        <p:spPr>
          <a:xfrm>
            <a:off x="6049598" y="1887000"/>
            <a:ext cx="2434002" cy="91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68275" indent="-15875" algn="l"/>
            <a:r>
              <a:rPr lang="en-GB"/>
              <a:t>• </a:t>
            </a:r>
            <a:r>
              <a:rPr lang="en-GB" b="1"/>
              <a:t>Optuna (Bayesian TPE)</a:t>
            </a:r>
            <a:r>
              <a:rPr lang="en-GB"/>
              <a:t> tự động tìm best params</a:t>
            </a:r>
            <a:br>
              <a:rPr lang="en-GB"/>
            </a:br>
            <a:r>
              <a:rPr lang="en-GB"/>
              <a:t>• F1-score tăng từ </a:t>
            </a:r>
            <a:r>
              <a:rPr lang="en-GB" b="1"/>
              <a:t>0.88 → 0.99</a:t>
            </a:r>
            <a:endParaRPr lang="en-GB"/>
          </a:p>
        </p:txBody>
      </p:sp>
      <p:sp>
        <p:nvSpPr>
          <p:cNvPr id="1830" name="Google Shape;1830;p39">
            <a:extLst>
              <a:ext uri="{FF2B5EF4-FFF2-40B4-BE49-F238E27FC236}">
                <a16:creationId xmlns:a16="http://schemas.microsoft.com/office/drawing/2014/main" id="{7BD40091-F544-C40A-34C5-AADB4CC2D9F7}"/>
              </a:ext>
            </a:extLst>
          </p:cNvPr>
          <p:cNvSpPr txBox="1">
            <a:spLocks noGrp="1"/>
          </p:cNvSpPr>
          <p:nvPr>
            <p:ph type="subTitle" idx="6"/>
          </p:nvPr>
        </p:nvSpPr>
        <p:spPr>
          <a:xfrm>
            <a:off x="6049598" y="3684800"/>
            <a:ext cx="2374500" cy="91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GB"/>
              <a:t>Voting + Stacking (đa vectorizer)</a:t>
            </a:r>
            <a:endParaRPr/>
          </a:p>
        </p:txBody>
      </p:sp>
      <p:sp>
        <p:nvSpPr>
          <p:cNvPr id="1831" name="Google Shape;1831;p39">
            <a:extLst>
              <a:ext uri="{FF2B5EF4-FFF2-40B4-BE49-F238E27FC236}">
                <a16:creationId xmlns:a16="http://schemas.microsoft.com/office/drawing/2014/main" id="{805373F7-CD95-6AA1-BCF5-D0E33B0EF2FD}"/>
              </a:ext>
            </a:extLst>
          </p:cNvPr>
          <p:cNvSpPr txBox="1">
            <a:spLocks noGrp="1"/>
          </p:cNvSpPr>
          <p:nvPr>
            <p:ph type="subTitle" idx="13"/>
          </p:nvPr>
        </p:nvSpPr>
        <p:spPr>
          <a:xfrm>
            <a:off x="720000" y="3366424"/>
            <a:ext cx="23745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US"/>
              <a:t>X</a:t>
            </a:r>
            <a:r>
              <a:rPr lang="en-GB"/>
              <a:t>AI</a:t>
            </a:r>
            <a:endParaRPr/>
          </a:p>
        </p:txBody>
      </p:sp>
      <p:sp>
        <p:nvSpPr>
          <p:cNvPr id="1832" name="Google Shape;1832;p39">
            <a:extLst>
              <a:ext uri="{FF2B5EF4-FFF2-40B4-BE49-F238E27FC236}">
                <a16:creationId xmlns:a16="http://schemas.microsoft.com/office/drawing/2014/main" id="{A77002C3-D02B-5FD4-2F5F-3B880BDFC782}"/>
              </a:ext>
            </a:extLst>
          </p:cNvPr>
          <p:cNvSpPr txBox="1">
            <a:spLocks noGrp="1"/>
          </p:cNvSpPr>
          <p:nvPr>
            <p:ph type="subTitle" idx="14"/>
          </p:nvPr>
        </p:nvSpPr>
        <p:spPr>
          <a:xfrm>
            <a:off x="3386146" y="3366428"/>
            <a:ext cx="23718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Tree models</a:t>
            </a:r>
            <a:endParaRPr lang="vi-VN"/>
          </a:p>
        </p:txBody>
      </p:sp>
      <p:sp>
        <p:nvSpPr>
          <p:cNvPr id="1833" name="Google Shape;1833;p39">
            <a:extLst>
              <a:ext uri="{FF2B5EF4-FFF2-40B4-BE49-F238E27FC236}">
                <a16:creationId xmlns:a16="http://schemas.microsoft.com/office/drawing/2014/main" id="{0E15C598-9424-0C67-91A7-0F0F7ACB964B}"/>
              </a:ext>
            </a:extLst>
          </p:cNvPr>
          <p:cNvSpPr txBox="1">
            <a:spLocks noGrp="1"/>
          </p:cNvSpPr>
          <p:nvPr>
            <p:ph type="subTitle" idx="15"/>
          </p:nvPr>
        </p:nvSpPr>
        <p:spPr>
          <a:xfrm>
            <a:off x="6050943" y="3366428"/>
            <a:ext cx="23718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GB"/>
              <a:t>Ensemble models</a:t>
            </a:r>
            <a:endParaRPr/>
          </a:p>
        </p:txBody>
      </p:sp>
      <p:sp>
        <p:nvSpPr>
          <p:cNvPr id="1834" name="Google Shape;1834;p39">
            <a:extLst>
              <a:ext uri="{FF2B5EF4-FFF2-40B4-BE49-F238E27FC236}">
                <a16:creationId xmlns:a16="http://schemas.microsoft.com/office/drawing/2014/main" id="{BA745FF4-FFC2-F8EA-477A-21748A050A1F}"/>
              </a:ext>
            </a:extLst>
          </p:cNvPr>
          <p:cNvSpPr/>
          <p:nvPr/>
        </p:nvSpPr>
        <p:spPr>
          <a:xfrm>
            <a:off x="7046948" y="1104472"/>
            <a:ext cx="379790" cy="378687"/>
          </a:xfrm>
          <a:custGeom>
            <a:avLst/>
            <a:gdLst/>
            <a:ahLst/>
            <a:cxnLst/>
            <a:rect l="l" t="t" r="r" b="b"/>
            <a:pathLst>
              <a:path w="145" h="144" extrusionOk="0">
                <a:moveTo>
                  <a:pt x="2" y="70"/>
                </a:moveTo>
                <a:cubicBezTo>
                  <a:pt x="3" y="71"/>
                  <a:pt x="4" y="71"/>
                  <a:pt x="5" y="71"/>
                </a:cubicBezTo>
                <a:cubicBezTo>
                  <a:pt x="29" y="71"/>
                  <a:pt x="29" y="71"/>
                  <a:pt x="29" y="71"/>
                </a:cubicBezTo>
                <a:cubicBezTo>
                  <a:pt x="33" y="84"/>
                  <a:pt x="41" y="94"/>
                  <a:pt x="52" y="101"/>
                </a:cubicBezTo>
                <a:cubicBezTo>
                  <a:pt x="52" y="116"/>
                  <a:pt x="52" y="139"/>
                  <a:pt x="52" y="140"/>
                </a:cubicBezTo>
                <a:cubicBezTo>
                  <a:pt x="52" y="142"/>
                  <a:pt x="54" y="144"/>
                  <a:pt x="56" y="144"/>
                </a:cubicBezTo>
                <a:cubicBezTo>
                  <a:pt x="107" y="144"/>
                  <a:pt x="107" y="144"/>
                  <a:pt x="107" y="144"/>
                </a:cubicBezTo>
                <a:cubicBezTo>
                  <a:pt x="109" y="144"/>
                  <a:pt x="111" y="142"/>
                  <a:pt x="111" y="140"/>
                </a:cubicBezTo>
                <a:cubicBezTo>
                  <a:pt x="111" y="118"/>
                  <a:pt x="111" y="118"/>
                  <a:pt x="111" y="118"/>
                </a:cubicBezTo>
                <a:cubicBezTo>
                  <a:pt x="123" y="118"/>
                  <a:pt x="123" y="118"/>
                  <a:pt x="123" y="118"/>
                </a:cubicBezTo>
                <a:cubicBezTo>
                  <a:pt x="126" y="118"/>
                  <a:pt x="128" y="116"/>
                  <a:pt x="128" y="114"/>
                </a:cubicBezTo>
                <a:cubicBezTo>
                  <a:pt x="128" y="93"/>
                  <a:pt x="128" y="93"/>
                  <a:pt x="128" y="93"/>
                </a:cubicBezTo>
                <a:cubicBezTo>
                  <a:pt x="140" y="93"/>
                  <a:pt x="140" y="93"/>
                  <a:pt x="140" y="93"/>
                </a:cubicBezTo>
                <a:cubicBezTo>
                  <a:pt x="141" y="93"/>
                  <a:pt x="142" y="92"/>
                  <a:pt x="143" y="92"/>
                </a:cubicBezTo>
                <a:cubicBezTo>
                  <a:pt x="144" y="91"/>
                  <a:pt x="145" y="89"/>
                  <a:pt x="144" y="87"/>
                </a:cubicBezTo>
                <a:cubicBezTo>
                  <a:pt x="133" y="59"/>
                  <a:pt x="133" y="59"/>
                  <a:pt x="133" y="59"/>
                </a:cubicBezTo>
                <a:cubicBezTo>
                  <a:pt x="133" y="46"/>
                  <a:pt x="133" y="46"/>
                  <a:pt x="133" y="46"/>
                </a:cubicBezTo>
                <a:cubicBezTo>
                  <a:pt x="133" y="21"/>
                  <a:pt x="112" y="0"/>
                  <a:pt x="87" y="0"/>
                </a:cubicBezTo>
                <a:cubicBezTo>
                  <a:pt x="81" y="0"/>
                  <a:pt x="81" y="0"/>
                  <a:pt x="81" y="0"/>
                </a:cubicBezTo>
                <a:cubicBezTo>
                  <a:pt x="57" y="0"/>
                  <a:pt x="36" y="15"/>
                  <a:pt x="29" y="38"/>
                </a:cubicBezTo>
                <a:cubicBezTo>
                  <a:pt x="5" y="38"/>
                  <a:pt x="5" y="38"/>
                  <a:pt x="5" y="38"/>
                </a:cubicBezTo>
                <a:cubicBezTo>
                  <a:pt x="3" y="38"/>
                  <a:pt x="2" y="39"/>
                  <a:pt x="1" y="40"/>
                </a:cubicBezTo>
                <a:cubicBezTo>
                  <a:pt x="1" y="41"/>
                  <a:pt x="1" y="43"/>
                  <a:pt x="1" y="44"/>
                </a:cubicBezTo>
                <a:cubicBezTo>
                  <a:pt x="8" y="55"/>
                  <a:pt x="8" y="55"/>
                  <a:pt x="8" y="55"/>
                </a:cubicBezTo>
                <a:cubicBezTo>
                  <a:pt x="1" y="65"/>
                  <a:pt x="1" y="65"/>
                  <a:pt x="1" y="65"/>
                </a:cubicBezTo>
                <a:cubicBezTo>
                  <a:pt x="0" y="66"/>
                  <a:pt x="1" y="68"/>
                  <a:pt x="2" y="70"/>
                </a:cubicBezTo>
                <a:close/>
                <a:moveTo>
                  <a:pt x="81" y="8"/>
                </a:moveTo>
                <a:cubicBezTo>
                  <a:pt x="87" y="8"/>
                  <a:pt x="87" y="8"/>
                  <a:pt x="87" y="8"/>
                </a:cubicBezTo>
                <a:cubicBezTo>
                  <a:pt x="108" y="8"/>
                  <a:pt x="125" y="25"/>
                  <a:pt x="125" y="46"/>
                </a:cubicBezTo>
                <a:cubicBezTo>
                  <a:pt x="125" y="60"/>
                  <a:pt x="125" y="60"/>
                  <a:pt x="125" y="60"/>
                </a:cubicBezTo>
                <a:cubicBezTo>
                  <a:pt x="125" y="61"/>
                  <a:pt x="125" y="61"/>
                  <a:pt x="125" y="62"/>
                </a:cubicBezTo>
                <a:cubicBezTo>
                  <a:pt x="134" y="84"/>
                  <a:pt x="134" y="84"/>
                  <a:pt x="134" y="84"/>
                </a:cubicBezTo>
                <a:cubicBezTo>
                  <a:pt x="123" y="84"/>
                  <a:pt x="123" y="84"/>
                  <a:pt x="123" y="84"/>
                </a:cubicBezTo>
                <a:cubicBezTo>
                  <a:pt x="121" y="84"/>
                  <a:pt x="119" y="86"/>
                  <a:pt x="119" y="89"/>
                </a:cubicBezTo>
                <a:cubicBezTo>
                  <a:pt x="119" y="110"/>
                  <a:pt x="119" y="110"/>
                  <a:pt x="119" y="110"/>
                </a:cubicBezTo>
                <a:cubicBezTo>
                  <a:pt x="107" y="110"/>
                  <a:pt x="107" y="110"/>
                  <a:pt x="107" y="110"/>
                </a:cubicBezTo>
                <a:cubicBezTo>
                  <a:pt x="104" y="110"/>
                  <a:pt x="102" y="111"/>
                  <a:pt x="102" y="114"/>
                </a:cubicBezTo>
                <a:cubicBezTo>
                  <a:pt x="102" y="135"/>
                  <a:pt x="102" y="135"/>
                  <a:pt x="102" y="135"/>
                </a:cubicBezTo>
                <a:cubicBezTo>
                  <a:pt x="60" y="135"/>
                  <a:pt x="60" y="135"/>
                  <a:pt x="60" y="135"/>
                </a:cubicBezTo>
                <a:cubicBezTo>
                  <a:pt x="60" y="127"/>
                  <a:pt x="60" y="110"/>
                  <a:pt x="60" y="99"/>
                </a:cubicBezTo>
                <a:cubicBezTo>
                  <a:pt x="60" y="97"/>
                  <a:pt x="59" y="96"/>
                  <a:pt x="58" y="95"/>
                </a:cubicBezTo>
                <a:cubicBezTo>
                  <a:pt x="47" y="89"/>
                  <a:pt x="39" y="78"/>
                  <a:pt x="36" y="66"/>
                </a:cubicBezTo>
                <a:cubicBezTo>
                  <a:pt x="41" y="59"/>
                  <a:pt x="41" y="59"/>
                  <a:pt x="41" y="59"/>
                </a:cubicBezTo>
                <a:cubicBezTo>
                  <a:pt x="43" y="59"/>
                  <a:pt x="43" y="59"/>
                  <a:pt x="43" y="59"/>
                </a:cubicBezTo>
                <a:cubicBezTo>
                  <a:pt x="46" y="78"/>
                  <a:pt x="62" y="93"/>
                  <a:pt x="81" y="93"/>
                </a:cubicBezTo>
                <a:cubicBezTo>
                  <a:pt x="102" y="93"/>
                  <a:pt x="119" y="76"/>
                  <a:pt x="119" y="55"/>
                </a:cubicBezTo>
                <a:cubicBezTo>
                  <a:pt x="119" y="34"/>
                  <a:pt x="102" y="17"/>
                  <a:pt x="81" y="17"/>
                </a:cubicBezTo>
                <a:cubicBezTo>
                  <a:pt x="62" y="17"/>
                  <a:pt x="46" y="32"/>
                  <a:pt x="43" y="51"/>
                </a:cubicBezTo>
                <a:cubicBezTo>
                  <a:pt x="41" y="51"/>
                  <a:pt x="41" y="51"/>
                  <a:pt x="41" y="51"/>
                </a:cubicBezTo>
                <a:cubicBezTo>
                  <a:pt x="36" y="43"/>
                  <a:pt x="36" y="43"/>
                  <a:pt x="36" y="43"/>
                </a:cubicBezTo>
                <a:cubicBezTo>
                  <a:pt x="42" y="23"/>
                  <a:pt x="60" y="8"/>
                  <a:pt x="81" y="8"/>
                </a:cubicBezTo>
                <a:close/>
                <a:moveTo>
                  <a:pt x="60" y="59"/>
                </a:moveTo>
                <a:cubicBezTo>
                  <a:pt x="62" y="69"/>
                  <a:pt x="71" y="76"/>
                  <a:pt x="81" y="76"/>
                </a:cubicBezTo>
                <a:cubicBezTo>
                  <a:pt x="92" y="76"/>
                  <a:pt x="102" y="67"/>
                  <a:pt x="102" y="56"/>
                </a:cubicBezTo>
                <a:cubicBezTo>
                  <a:pt x="103" y="44"/>
                  <a:pt x="93" y="34"/>
                  <a:pt x="81" y="34"/>
                </a:cubicBezTo>
                <a:cubicBezTo>
                  <a:pt x="71" y="34"/>
                  <a:pt x="62" y="41"/>
                  <a:pt x="60" y="51"/>
                </a:cubicBezTo>
                <a:cubicBezTo>
                  <a:pt x="52" y="51"/>
                  <a:pt x="52" y="51"/>
                  <a:pt x="52" y="51"/>
                </a:cubicBezTo>
                <a:cubicBezTo>
                  <a:pt x="54" y="36"/>
                  <a:pt x="67" y="25"/>
                  <a:pt x="82" y="25"/>
                </a:cubicBezTo>
                <a:cubicBezTo>
                  <a:pt x="98" y="26"/>
                  <a:pt x="110" y="39"/>
                  <a:pt x="111" y="54"/>
                </a:cubicBezTo>
                <a:cubicBezTo>
                  <a:pt x="111" y="71"/>
                  <a:pt x="97" y="84"/>
                  <a:pt x="81" y="84"/>
                </a:cubicBezTo>
                <a:cubicBezTo>
                  <a:pt x="66" y="84"/>
                  <a:pt x="54" y="73"/>
                  <a:pt x="52" y="59"/>
                </a:cubicBezTo>
                <a:lnTo>
                  <a:pt x="60" y="59"/>
                </a:lnTo>
                <a:close/>
                <a:moveTo>
                  <a:pt x="81" y="51"/>
                </a:moveTo>
                <a:cubicBezTo>
                  <a:pt x="69" y="51"/>
                  <a:pt x="69" y="51"/>
                  <a:pt x="69" y="51"/>
                </a:cubicBezTo>
                <a:cubicBezTo>
                  <a:pt x="71" y="45"/>
                  <a:pt x="76" y="42"/>
                  <a:pt x="82" y="42"/>
                </a:cubicBezTo>
                <a:cubicBezTo>
                  <a:pt x="88" y="43"/>
                  <a:pt x="93" y="48"/>
                  <a:pt x="94" y="54"/>
                </a:cubicBezTo>
                <a:cubicBezTo>
                  <a:pt x="94" y="61"/>
                  <a:pt x="88" y="67"/>
                  <a:pt x="81" y="67"/>
                </a:cubicBezTo>
                <a:cubicBezTo>
                  <a:pt x="76" y="67"/>
                  <a:pt x="71" y="64"/>
                  <a:pt x="69" y="59"/>
                </a:cubicBezTo>
                <a:cubicBezTo>
                  <a:pt x="81" y="59"/>
                  <a:pt x="81" y="59"/>
                  <a:pt x="81" y="59"/>
                </a:cubicBezTo>
                <a:cubicBezTo>
                  <a:pt x="84" y="59"/>
                  <a:pt x="86" y="57"/>
                  <a:pt x="85" y="54"/>
                </a:cubicBezTo>
                <a:cubicBezTo>
                  <a:pt x="85" y="52"/>
                  <a:pt x="83" y="51"/>
                  <a:pt x="81" y="51"/>
                </a:cubicBezTo>
                <a:close/>
                <a:moveTo>
                  <a:pt x="28" y="46"/>
                </a:moveTo>
                <a:cubicBezTo>
                  <a:pt x="34" y="55"/>
                  <a:pt x="34" y="55"/>
                  <a:pt x="34" y="55"/>
                </a:cubicBezTo>
                <a:cubicBezTo>
                  <a:pt x="28" y="63"/>
                  <a:pt x="28" y="63"/>
                  <a:pt x="28" y="63"/>
                </a:cubicBezTo>
                <a:cubicBezTo>
                  <a:pt x="13" y="63"/>
                  <a:pt x="13" y="63"/>
                  <a:pt x="13" y="63"/>
                </a:cubicBezTo>
                <a:cubicBezTo>
                  <a:pt x="17" y="57"/>
                  <a:pt x="17" y="57"/>
                  <a:pt x="17" y="57"/>
                </a:cubicBezTo>
                <a:cubicBezTo>
                  <a:pt x="18" y="56"/>
                  <a:pt x="18" y="54"/>
                  <a:pt x="17" y="52"/>
                </a:cubicBezTo>
                <a:cubicBezTo>
                  <a:pt x="13" y="46"/>
                  <a:pt x="13" y="46"/>
                  <a:pt x="13" y="46"/>
                </a:cubicBezTo>
                <a:lnTo>
                  <a:pt x="28" y="46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5" name="Google Shape;1835;p39">
            <a:extLst>
              <a:ext uri="{FF2B5EF4-FFF2-40B4-BE49-F238E27FC236}">
                <a16:creationId xmlns:a16="http://schemas.microsoft.com/office/drawing/2014/main" id="{B27D9474-A47A-BC2A-8A4F-44C0C17AEDF6}"/>
              </a:ext>
            </a:extLst>
          </p:cNvPr>
          <p:cNvSpPr/>
          <p:nvPr/>
        </p:nvSpPr>
        <p:spPr>
          <a:xfrm>
            <a:off x="4382151" y="2895687"/>
            <a:ext cx="379790" cy="378687"/>
          </a:xfrm>
          <a:custGeom>
            <a:avLst/>
            <a:gdLst/>
            <a:ahLst/>
            <a:cxnLst/>
            <a:rect l="l" t="t" r="r" b="b"/>
            <a:pathLst>
              <a:path w="145" h="144" extrusionOk="0">
                <a:moveTo>
                  <a:pt x="118" y="44"/>
                </a:moveTo>
                <a:cubicBezTo>
                  <a:pt x="116" y="42"/>
                  <a:pt x="114" y="42"/>
                  <a:pt x="112" y="43"/>
                </a:cubicBezTo>
                <a:cubicBezTo>
                  <a:pt x="111" y="44"/>
                  <a:pt x="111" y="45"/>
                  <a:pt x="111" y="47"/>
                </a:cubicBezTo>
                <a:cubicBezTo>
                  <a:pt x="111" y="59"/>
                  <a:pt x="111" y="59"/>
                  <a:pt x="111" y="59"/>
                </a:cubicBezTo>
                <a:cubicBezTo>
                  <a:pt x="98" y="59"/>
                  <a:pt x="98" y="59"/>
                  <a:pt x="98" y="59"/>
                </a:cubicBezTo>
                <a:cubicBezTo>
                  <a:pt x="94" y="59"/>
                  <a:pt x="89" y="60"/>
                  <a:pt x="85" y="61"/>
                </a:cubicBezTo>
                <a:cubicBezTo>
                  <a:pt x="85" y="34"/>
                  <a:pt x="85" y="34"/>
                  <a:pt x="85" y="34"/>
                </a:cubicBezTo>
                <a:cubicBezTo>
                  <a:pt x="98" y="34"/>
                  <a:pt x="98" y="34"/>
                  <a:pt x="98" y="34"/>
                </a:cubicBezTo>
                <a:cubicBezTo>
                  <a:pt x="100" y="34"/>
                  <a:pt x="101" y="33"/>
                  <a:pt x="102" y="31"/>
                </a:cubicBezTo>
                <a:cubicBezTo>
                  <a:pt x="102" y="30"/>
                  <a:pt x="102" y="28"/>
                  <a:pt x="101" y="27"/>
                </a:cubicBezTo>
                <a:cubicBezTo>
                  <a:pt x="76" y="1"/>
                  <a:pt x="76" y="1"/>
                  <a:pt x="76" y="1"/>
                </a:cubicBezTo>
                <a:cubicBezTo>
                  <a:pt x="74" y="0"/>
                  <a:pt x="71" y="0"/>
                  <a:pt x="70" y="1"/>
                </a:cubicBezTo>
                <a:cubicBezTo>
                  <a:pt x="44" y="27"/>
                  <a:pt x="44" y="27"/>
                  <a:pt x="44" y="27"/>
                </a:cubicBezTo>
                <a:cubicBezTo>
                  <a:pt x="43" y="28"/>
                  <a:pt x="43" y="30"/>
                  <a:pt x="43" y="31"/>
                </a:cubicBezTo>
                <a:cubicBezTo>
                  <a:pt x="44" y="33"/>
                  <a:pt x="46" y="34"/>
                  <a:pt x="47" y="34"/>
                </a:cubicBezTo>
                <a:cubicBezTo>
                  <a:pt x="60" y="34"/>
                  <a:pt x="60" y="34"/>
                  <a:pt x="60" y="34"/>
                </a:cubicBezTo>
                <a:cubicBezTo>
                  <a:pt x="60" y="61"/>
                  <a:pt x="60" y="61"/>
                  <a:pt x="60" y="61"/>
                </a:cubicBezTo>
                <a:cubicBezTo>
                  <a:pt x="56" y="60"/>
                  <a:pt x="52" y="59"/>
                  <a:pt x="47" y="59"/>
                </a:cubicBezTo>
                <a:cubicBezTo>
                  <a:pt x="34" y="59"/>
                  <a:pt x="34" y="59"/>
                  <a:pt x="34" y="59"/>
                </a:cubicBezTo>
                <a:cubicBezTo>
                  <a:pt x="34" y="47"/>
                  <a:pt x="34" y="47"/>
                  <a:pt x="34" y="47"/>
                </a:cubicBezTo>
                <a:cubicBezTo>
                  <a:pt x="34" y="45"/>
                  <a:pt x="34" y="44"/>
                  <a:pt x="33" y="43"/>
                </a:cubicBezTo>
                <a:cubicBezTo>
                  <a:pt x="31" y="42"/>
                  <a:pt x="29" y="42"/>
                  <a:pt x="27" y="44"/>
                </a:cubicBezTo>
                <a:cubicBezTo>
                  <a:pt x="2" y="69"/>
                  <a:pt x="2" y="69"/>
                  <a:pt x="2" y="69"/>
                </a:cubicBezTo>
                <a:cubicBezTo>
                  <a:pt x="0" y="71"/>
                  <a:pt x="0" y="73"/>
                  <a:pt x="2" y="75"/>
                </a:cubicBezTo>
                <a:cubicBezTo>
                  <a:pt x="27" y="100"/>
                  <a:pt x="27" y="100"/>
                  <a:pt x="27" y="100"/>
                </a:cubicBezTo>
                <a:cubicBezTo>
                  <a:pt x="28" y="101"/>
                  <a:pt x="30" y="102"/>
                  <a:pt x="32" y="101"/>
                </a:cubicBezTo>
                <a:cubicBezTo>
                  <a:pt x="33" y="100"/>
                  <a:pt x="34" y="99"/>
                  <a:pt x="34" y="97"/>
                </a:cubicBezTo>
                <a:cubicBezTo>
                  <a:pt x="34" y="85"/>
                  <a:pt x="34" y="85"/>
                  <a:pt x="34" y="85"/>
                </a:cubicBezTo>
                <a:cubicBezTo>
                  <a:pt x="47" y="85"/>
                  <a:pt x="47" y="85"/>
                  <a:pt x="47" y="85"/>
                </a:cubicBezTo>
                <a:cubicBezTo>
                  <a:pt x="54" y="85"/>
                  <a:pt x="60" y="90"/>
                  <a:pt x="60" y="97"/>
                </a:cubicBezTo>
                <a:cubicBezTo>
                  <a:pt x="60" y="140"/>
                  <a:pt x="60" y="140"/>
                  <a:pt x="60" y="140"/>
                </a:cubicBezTo>
                <a:cubicBezTo>
                  <a:pt x="60" y="142"/>
                  <a:pt x="62" y="144"/>
                  <a:pt x="64" y="144"/>
                </a:cubicBezTo>
                <a:cubicBezTo>
                  <a:pt x="81" y="144"/>
                  <a:pt x="81" y="144"/>
                  <a:pt x="81" y="144"/>
                </a:cubicBezTo>
                <a:cubicBezTo>
                  <a:pt x="83" y="144"/>
                  <a:pt x="85" y="142"/>
                  <a:pt x="85" y="140"/>
                </a:cubicBezTo>
                <a:cubicBezTo>
                  <a:pt x="85" y="97"/>
                  <a:pt x="85" y="97"/>
                  <a:pt x="85" y="97"/>
                </a:cubicBezTo>
                <a:cubicBezTo>
                  <a:pt x="85" y="90"/>
                  <a:pt x="91" y="85"/>
                  <a:pt x="98" y="85"/>
                </a:cubicBezTo>
                <a:cubicBezTo>
                  <a:pt x="111" y="85"/>
                  <a:pt x="111" y="85"/>
                  <a:pt x="111" y="85"/>
                </a:cubicBezTo>
                <a:cubicBezTo>
                  <a:pt x="111" y="97"/>
                  <a:pt x="111" y="97"/>
                  <a:pt x="111" y="97"/>
                </a:cubicBezTo>
                <a:cubicBezTo>
                  <a:pt x="111" y="98"/>
                  <a:pt x="111" y="100"/>
                  <a:pt x="112" y="100"/>
                </a:cubicBezTo>
                <a:cubicBezTo>
                  <a:pt x="114" y="102"/>
                  <a:pt x="116" y="102"/>
                  <a:pt x="118" y="100"/>
                </a:cubicBezTo>
                <a:cubicBezTo>
                  <a:pt x="143" y="75"/>
                  <a:pt x="143" y="75"/>
                  <a:pt x="143" y="75"/>
                </a:cubicBezTo>
                <a:cubicBezTo>
                  <a:pt x="145" y="74"/>
                  <a:pt x="145" y="72"/>
                  <a:pt x="144" y="70"/>
                </a:cubicBezTo>
                <a:cubicBezTo>
                  <a:pt x="144" y="70"/>
                  <a:pt x="144" y="69"/>
                  <a:pt x="143" y="69"/>
                </a:cubicBezTo>
                <a:lnTo>
                  <a:pt x="118" y="44"/>
                </a:lnTo>
                <a:close/>
                <a:moveTo>
                  <a:pt x="58" y="25"/>
                </a:moveTo>
                <a:cubicBezTo>
                  <a:pt x="73" y="10"/>
                  <a:pt x="73" y="10"/>
                  <a:pt x="73" y="10"/>
                </a:cubicBezTo>
                <a:cubicBezTo>
                  <a:pt x="88" y="25"/>
                  <a:pt x="88" y="25"/>
                  <a:pt x="88" y="25"/>
                </a:cubicBezTo>
                <a:cubicBezTo>
                  <a:pt x="79" y="25"/>
                  <a:pt x="67" y="25"/>
                  <a:pt x="58" y="25"/>
                </a:cubicBezTo>
                <a:close/>
                <a:moveTo>
                  <a:pt x="68" y="34"/>
                </a:moveTo>
                <a:cubicBezTo>
                  <a:pt x="77" y="34"/>
                  <a:pt x="77" y="34"/>
                  <a:pt x="77" y="34"/>
                </a:cubicBezTo>
                <a:cubicBezTo>
                  <a:pt x="77" y="66"/>
                  <a:pt x="77" y="66"/>
                  <a:pt x="77" y="66"/>
                </a:cubicBezTo>
                <a:cubicBezTo>
                  <a:pt x="75" y="67"/>
                  <a:pt x="74" y="68"/>
                  <a:pt x="73" y="69"/>
                </a:cubicBezTo>
                <a:cubicBezTo>
                  <a:pt x="71" y="68"/>
                  <a:pt x="70" y="67"/>
                  <a:pt x="68" y="66"/>
                </a:cubicBezTo>
                <a:lnTo>
                  <a:pt x="68" y="34"/>
                </a:lnTo>
                <a:close/>
                <a:moveTo>
                  <a:pt x="77" y="135"/>
                </a:moveTo>
                <a:cubicBezTo>
                  <a:pt x="68" y="135"/>
                  <a:pt x="68" y="135"/>
                  <a:pt x="68" y="135"/>
                </a:cubicBezTo>
                <a:cubicBezTo>
                  <a:pt x="68" y="97"/>
                  <a:pt x="68" y="97"/>
                  <a:pt x="68" y="97"/>
                </a:cubicBezTo>
                <a:cubicBezTo>
                  <a:pt x="68" y="86"/>
                  <a:pt x="59" y="76"/>
                  <a:pt x="47" y="76"/>
                </a:cubicBezTo>
                <a:cubicBezTo>
                  <a:pt x="30" y="76"/>
                  <a:pt x="30" y="76"/>
                  <a:pt x="30" y="76"/>
                </a:cubicBezTo>
                <a:cubicBezTo>
                  <a:pt x="28" y="76"/>
                  <a:pt x="26" y="78"/>
                  <a:pt x="26" y="80"/>
                </a:cubicBezTo>
                <a:cubicBezTo>
                  <a:pt x="26" y="87"/>
                  <a:pt x="26" y="87"/>
                  <a:pt x="26" y="87"/>
                </a:cubicBezTo>
                <a:cubicBezTo>
                  <a:pt x="11" y="72"/>
                  <a:pt x="11" y="72"/>
                  <a:pt x="11" y="72"/>
                </a:cubicBezTo>
                <a:cubicBezTo>
                  <a:pt x="26" y="57"/>
                  <a:pt x="26" y="57"/>
                  <a:pt x="26" y="57"/>
                </a:cubicBezTo>
                <a:cubicBezTo>
                  <a:pt x="26" y="64"/>
                  <a:pt x="26" y="64"/>
                  <a:pt x="26" y="64"/>
                </a:cubicBezTo>
                <a:cubicBezTo>
                  <a:pt x="26" y="66"/>
                  <a:pt x="28" y="68"/>
                  <a:pt x="30" y="68"/>
                </a:cubicBezTo>
                <a:cubicBezTo>
                  <a:pt x="47" y="68"/>
                  <a:pt x="47" y="68"/>
                  <a:pt x="47" y="68"/>
                </a:cubicBezTo>
                <a:cubicBezTo>
                  <a:pt x="64" y="68"/>
                  <a:pt x="77" y="81"/>
                  <a:pt x="77" y="97"/>
                </a:cubicBezTo>
                <a:lnTo>
                  <a:pt x="77" y="135"/>
                </a:lnTo>
                <a:close/>
                <a:moveTo>
                  <a:pt x="119" y="87"/>
                </a:moveTo>
                <a:cubicBezTo>
                  <a:pt x="119" y="80"/>
                  <a:pt x="119" y="80"/>
                  <a:pt x="119" y="80"/>
                </a:cubicBezTo>
                <a:cubicBezTo>
                  <a:pt x="119" y="78"/>
                  <a:pt x="117" y="76"/>
                  <a:pt x="115" y="76"/>
                </a:cubicBezTo>
                <a:cubicBezTo>
                  <a:pt x="98" y="76"/>
                  <a:pt x="98" y="76"/>
                  <a:pt x="98" y="76"/>
                </a:cubicBezTo>
                <a:cubicBezTo>
                  <a:pt x="92" y="76"/>
                  <a:pt x="86" y="79"/>
                  <a:pt x="82" y="83"/>
                </a:cubicBezTo>
                <a:cubicBezTo>
                  <a:pt x="81" y="80"/>
                  <a:pt x="80" y="78"/>
                  <a:pt x="78" y="75"/>
                </a:cubicBezTo>
                <a:cubicBezTo>
                  <a:pt x="84" y="70"/>
                  <a:pt x="91" y="68"/>
                  <a:pt x="98" y="68"/>
                </a:cubicBezTo>
                <a:cubicBezTo>
                  <a:pt x="115" y="68"/>
                  <a:pt x="115" y="68"/>
                  <a:pt x="115" y="68"/>
                </a:cubicBezTo>
                <a:cubicBezTo>
                  <a:pt x="117" y="68"/>
                  <a:pt x="119" y="66"/>
                  <a:pt x="119" y="64"/>
                </a:cubicBezTo>
                <a:cubicBezTo>
                  <a:pt x="119" y="57"/>
                  <a:pt x="119" y="57"/>
                  <a:pt x="119" y="57"/>
                </a:cubicBezTo>
                <a:cubicBezTo>
                  <a:pt x="134" y="72"/>
                  <a:pt x="134" y="72"/>
                  <a:pt x="134" y="72"/>
                </a:cubicBezTo>
                <a:lnTo>
                  <a:pt x="119" y="87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6" name="Google Shape;1836;p39">
            <a:extLst>
              <a:ext uri="{FF2B5EF4-FFF2-40B4-BE49-F238E27FC236}">
                <a16:creationId xmlns:a16="http://schemas.microsoft.com/office/drawing/2014/main" id="{E5001A40-4402-98D3-80C6-2037674BE7EF}"/>
              </a:ext>
            </a:extLst>
          </p:cNvPr>
          <p:cNvSpPr/>
          <p:nvPr/>
        </p:nvSpPr>
        <p:spPr>
          <a:xfrm>
            <a:off x="1735571" y="2896239"/>
            <a:ext cx="343357" cy="377583"/>
          </a:xfrm>
          <a:custGeom>
            <a:avLst/>
            <a:gdLst/>
            <a:ahLst/>
            <a:cxnLst/>
            <a:rect l="l" t="t" r="r" b="b"/>
            <a:pathLst>
              <a:path w="131" h="144" extrusionOk="0">
                <a:moveTo>
                  <a:pt x="4" y="108"/>
                </a:moveTo>
                <a:cubicBezTo>
                  <a:pt x="7" y="114"/>
                  <a:pt x="15" y="116"/>
                  <a:pt x="21" y="112"/>
                </a:cubicBezTo>
                <a:cubicBezTo>
                  <a:pt x="24" y="111"/>
                  <a:pt x="28" y="107"/>
                  <a:pt x="31" y="102"/>
                </a:cubicBezTo>
                <a:cubicBezTo>
                  <a:pt x="37" y="110"/>
                  <a:pt x="46" y="115"/>
                  <a:pt x="57" y="117"/>
                </a:cubicBezTo>
                <a:cubicBezTo>
                  <a:pt x="54" y="122"/>
                  <a:pt x="53" y="128"/>
                  <a:pt x="53" y="131"/>
                </a:cubicBezTo>
                <a:cubicBezTo>
                  <a:pt x="53" y="138"/>
                  <a:pt x="59" y="144"/>
                  <a:pt x="66" y="144"/>
                </a:cubicBezTo>
                <a:cubicBezTo>
                  <a:pt x="73" y="144"/>
                  <a:pt x="78" y="138"/>
                  <a:pt x="78" y="131"/>
                </a:cubicBezTo>
                <a:cubicBezTo>
                  <a:pt x="78" y="128"/>
                  <a:pt x="77" y="122"/>
                  <a:pt x="75" y="117"/>
                </a:cubicBezTo>
                <a:cubicBezTo>
                  <a:pt x="85" y="115"/>
                  <a:pt x="94" y="110"/>
                  <a:pt x="100" y="102"/>
                </a:cubicBezTo>
                <a:cubicBezTo>
                  <a:pt x="103" y="107"/>
                  <a:pt x="108" y="111"/>
                  <a:pt x="110" y="112"/>
                </a:cubicBezTo>
                <a:cubicBezTo>
                  <a:pt x="116" y="116"/>
                  <a:pt x="124" y="114"/>
                  <a:pt x="128" y="108"/>
                </a:cubicBezTo>
                <a:cubicBezTo>
                  <a:pt x="131" y="102"/>
                  <a:pt x="129" y="94"/>
                  <a:pt x="123" y="90"/>
                </a:cubicBezTo>
                <a:cubicBezTo>
                  <a:pt x="120" y="89"/>
                  <a:pt x="115" y="87"/>
                  <a:pt x="110" y="87"/>
                </a:cubicBezTo>
                <a:cubicBezTo>
                  <a:pt x="111" y="82"/>
                  <a:pt x="112" y="77"/>
                  <a:pt x="112" y="72"/>
                </a:cubicBezTo>
                <a:cubicBezTo>
                  <a:pt x="112" y="67"/>
                  <a:pt x="111" y="62"/>
                  <a:pt x="110" y="57"/>
                </a:cubicBezTo>
                <a:cubicBezTo>
                  <a:pt x="115" y="57"/>
                  <a:pt x="120" y="55"/>
                  <a:pt x="123" y="53"/>
                </a:cubicBezTo>
                <a:cubicBezTo>
                  <a:pt x="129" y="50"/>
                  <a:pt x="131" y="42"/>
                  <a:pt x="128" y="36"/>
                </a:cubicBezTo>
                <a:cubicBezTo>
                  <a:pt x="124" y="30"/>
                  <a:pt x="116" y="28"/>
                  <a:pt x="110" y="32"/>
                </a:cubicBezTo>
                <a:cubicBezTo>
                  <a:pt x="108" y="33"/>
                  <a:pt x="103" y="37"/>
                  <a:pt x="100" y="41"/>
                </a:cubicBezTo>
                <a:cubicBezTo>
                  <a:pt x="94" y="34"/>
                  <a:pt x="85" y="29"/>
                  <a:pt x="75" y="26"/>
                </a:cubicBezTo>
                <a:cubicBezTo>
                  <a:pt x="77" y="22"/>
                  <a:pt x="78" y="16"/>
                  <a:pt x="78" y="13"/>
                </a:cubicBezTo>
                <a:cubicBezTo>
                  <a:pt x="78" y="6"/>
                  <a:pt x="73" y="0"/>
                  <a:pt x="66" y="0"/>
                </a:cubicBezTo>
                <a:cubicBezTo>
                  <a:pt x="59" y="0"/>
                  <a:pt x="53" y="6"/>
                  <a:pt x="53" y="13"/>
                </a:cubicBezTo>
                <a:cubicBezTo>
                  <a:pt x="53" y="16"/>
                  <a:pt x="54" y="22"/>
                  <a:pt x="57" y="26"/>
                </a:cubicBezTo>
                <a:cubicBezTo>
                  <a:pt x="46" y="29"/>
                  <a:pt x="37" y="34"/>
                  <a:pt x="31" y="41"/>
                </a:cubicBezTo>
                <a:cubicBezTo>
                  <a:pt x="28" y="37"/>
                  <a:pt x="24" y="33"/>
                  <a:pt x="21" y="32"/>
                </a:cubicBezTo>
                <a:cubicBezTo>
                  <a:pt x="15" y="28"/>
                  <a:pt x="7" y="30"/>
                  <a:pt x="4" y="36"/>
                </a:cubicBezTo>
                <a:cubicBezTo>
                  <a:pt x="0" y="42"/>
                  <a:pt x="2" y="50"/>
                  <a:pt x="8" y="53"/>
                </a:cubicBezTo>
                <a:cubicBezTo>
                  <a:pt x="11" y="55"/>
                  <a:pt x="17" y="57"/>
                  <a:pt x="22" y="57"/>
                </a:cubicBezTo>
                <a:cubicBezTo>
                  <a:pt x="20" y="62"/>
                  <a:pt x="19" y="67"/>
                  <a:pt x="19" y="72"/>
                </a:cubicBezTo>
                <a:cubicBezTo>
                  <a:pt x="19" y="77"/>
                  <a:pt x="20" y="82"/>
                  <a:pt x="22" y="87"/>
                </a:cubicBezTo>
                <a:cubicBezTo>
                  <a:pt x="16" y="87"/>
                  <a:pt x="11" y="89"/>
                  <a:pt x="8" y="90"/>
                </a:cubicBezTo>
                <a:cubicBezTo>
                  <a:pt x="2" y="94"/>
                  <a:pt x="0" y="102"/>
                  <a:pt x="4" y="108"/>
                </a:cubicBezTo>
                <a:close/>
                <a:moveTo>
                  <a:pt x="31" y="57"/>
                </a:moveTo>
                <a:cubicBezTo>
                  <a:pt x="38" y="61"/>
                  <a:pt x="38" y="61"/>
                  <a:pt x="38" y="61"/>
                </a:cubicBezTo>
                <a:cubicBezTo>
                  <a:pt x="37" y="64"/>
                  <a:pt x="36" y="68"/>
                  <a:pt x="36" y="72"/>
                </a:cubicBezTo>
                <a:cubicBezTo>
                  <a:pt x="36" y="76"/>
                  <a:pt x="37" y="79"/>
                  <a:pt x="38" y="83"/>
                </a:cubicBezTo>
                <a:cubicBezTo>
                  <a:pt x="31" y="87"/>
                  <a:pt x="31" y="87"/>
                  <a:pt x="31" y="87"/>
                </a:cubicBezTo>
                <a:cubicBezTo>
                  <a:pt x="29" y="82"/>
                  <a:pt x="28" y="77"/>
                  <a:pt x="28" y="72"/>
                </a:cubicBezTo>
                <a:cubicBezTo>
                  <a:pt x="28" y="67"/>
                  <a:pt x="29" y="61"/>
                  <a:pt x="31" y="57"/>
                </a:cubicBezTo>
                <a:close/>
                <a:moveTo>
                  <a:pt x="104" y="72"/>
                </a:moveTo>
                <a:cubicBezTo>
                  <a:pt x="104" y="77"/>
                  <a:pt x="102" y="82"/>
                  <a:pt x="100" y="87"/>
                </a:cubicBezTo>
                <a:cubicBezTo>
                  <a:pt x="93" y="83"/>
                  <a:pt x="93" y="83"/>
                  <a:pt x="93" y="83"/>
                </a:cubicBezTo>
                <a:cubicBezTo>
                  <a:pt x="94" y="79"/>
                  <a:pt x="95" y="76"/>
                  <a:pt x="95" y="72"/>
                </a:cubicBezTo>
                <a:cubicBezTo>
                  <a:pt x="95" y="68"/>
                  <a:pt x="94" y="64"/>
                  <a:pt x="93" y="61"/>
                </a:cubicBezTo>
                <a:cubicBezTo>
                  <a:pt x="100" y="57"/>
                  <a:pt x="100" y="57"/>
                  <a:pt x="100" y="57"/>
                </a:cubicBezTo>
                <a:cubicBezTo>
                  <a:pt x="102" y="61"/>
                  <a:pt x="104" y="67"/>
                  <a:pt x="104" y="72"/>
                </a:cubicBezTo>
                <a:close/>
                <a:moveTo>
                  <a:pt x="87" y="72"/>
                </a:moveTo>
                <a:cubicBezTo>
                  <a:pt x="87" y="74"/>
                  <a:pt x="86" y="77"/>
                  <a:pt x="86" y="79"/>
                </a:cubicBezTo>
                <a:cubicBezTo>
                  <a:pt x="74" y="72"/>
                  <a:pt x="74" y="72"/>
                  <a:pt x="74" y="72"/>
                </a:cubicBezTo>
                <a:cubicBezTo>
                  <a:pt x="86" y="65"/>
                  <a:pt x="86" y="65"/>
                  <a:pt x="86" y="65"/>
                </a:cubicBezTo>
                <a:cubicBezTo>
                  <a:pt x="86" y="67"/>
                  <a:pt x="87" y="70"/>
                  <a:pt x="87" y="72"/>
                </a:cubicBezTo>
                <a:close/>
                <a:moveTo>
                  <a:pt x="61" y="93"/>
                </a:moveTo>
                <a:cubicBezTo>
                  <a:pt x="57" y="92"/>
                  <a:pt x="53" y="89"/>
                  <a:pt x="50" y="86"/>
                </a:cubicBezTo>
                <a:cubicBezTo>
                  <a:pt x="61" y="79"/>
                  <a:pt x="61" y="79"/>
                  <a:pt x="61" y="79"/>
                </a:cubicBezTo>
                <a:lnTo>
                  <a:pt x="61" y="93"/>
                </a:lnTo>
                <a:close/>
                <a:moveTo>
                  <a:pt x="70" y="79"/>
                </a:moveTo>
                <a:cubicBezTo>
                  <a:pt x="81" y="86"/>
                  <a:pt x="81" y="86"/>
                  <a:pt x="81" y="86"/>
                </a:cubicBezTo>
                <a:cubicBezTo>
                  <a:pt x="78" y="89"/>
                  <a:pt x="74" y="92"/>
                  <a:pt x="70" y="93"/>
                </a:cubicBezTo>
                <a:lnTo>
                  <a:pt x="70" y="79"/>
                </a:lnTo>
                <a:close/>
                <a:moveTo>
                  <a:pt x="70" y="65"/>
                </a:moveTo>
                <a:cubicBezTo>
                  <a:pt x="70" y="51"/>
                  <a:pt x="70" y="51"/>
                  <a:pt x="70" y="51"/>
                </a:cubicBezTo>
                <a:cubicBezTo>
                  <a:pt x="74" y="52"/>
                  <a:pt x="78" y="55"/>
                  <a:pt x="81" y="58"/>
                </a:cubicBezTo>
                <a:lnTo>
                  <a:pt x="70" y="65"/>
                </a:lnTo>
                <a:close/>
                <a:moveTo>
                  <a:pt x="61" y="65"/>
                </a:moveTo>
                <a:cubicBezTo>
                  <a:pt x="50" y="58"/>
                  <a:pt x="50" y="58"/>
                  <a:pt x="50" y="58"/>
                </a:cubicBezTo>
                <a:cubicBezTo>
                  <a:pt x="53" y="55"/>
                  <a:pt x="57" y="52"/>
                  <a:pt x="61" y="51"/>
                </a:cubicBezTo>
                <a:lnTo>
                  <a:pt x="61" y="65"/>
                </a:lnTo>
                <a:close/>
                <a:moveTo>
                  <a:pt x="57" y="72"/>
                </a:moveTo>
                <a:cubicBezTo>
                  <a:pt x="46" y="79"/>
                  <a:pt x="46" y="79"/>
                  <a:pt x="46" y="79"/>
                </a:cubicBezTo>
                <a:cubicBezTo>
                  <a:pt x="45" y="77"/>
                  <a:pt x="45" y="74"/>
                  <a:pt x="45" y="72"/>
                </a:cubicBezTo>
                <a:cubicBezTo>
                  <a:pt x="45" y="70"/>
                  <a:pt x="45" y="67"/>
                  <a:pt x="46" y="65"/>
                </a:cubicBezTo>
                <a:lnTo>
                  <a:pt x="57" y="72"/>
                </a:lnTo>
                <a:close/>
                <a:moveTo>
                  <a:pt x="35" y="94"/>
                </a:moveTo>
                <a:cubicBezTo>
                  <a:pt x="43" y="90"/>
                  <a:pt x="43" y="90"/>
                  <a:pt x="43" y="90"/>
                </a:cubicBezTo>
                <a:cubicBezTo>
                  <a:pt x="47" y="96"/>
                  <a:pt x="54" y="100"/>
                  <a:pt x="61" y="101"/>
                </a:cubicBezTo>
                <a:cubicBezTo>
                  <a:pt x="61" y="110"/>
                  <a:pt x="61" y="110"/>
                  <a:pt x="61" y="110"/>
                </a:cubicBezTo>
                <a:cubicBezTo>
                  <a:pt x="51" y="108"/>
                  <a:pt x="41" y="103"/>
                  <a:pt x="35" y="94"/>
                </a:cubicBezTo>
                <a:close/>
                <a:moveTo>
                  <a:pt x="66" y="135"/>
                </a:moveTo>
                <a:cubicBezTo>
                  <a:pt x="63" y="135"/>
                  <a:pt x="61" y="134"/>
                  <a:pt x="61" y="131"/>
                </a:cubicBezTo>
                <a:cubicBezTo>
                  <a:pt x="61" y="128"/>
                  <a:pt x="63" y="121"/>
                  <a:pt x="66" y="119"/>
                </a:cubicBezTo>
                <a:cubicBezTo>
                  <a:pt x="68" y="121"/>
                  <a:pt x="70" y="128"/>
                  <a:pt x="70" y="131"/>
                </a:cubicBezTo>
                <a:cubicBezTo>
                  <a:pt x="70" y="134"/>
                  <a:pt x="68" y="135"/>
                  <a:pt x="66" y="135"/>
                </a:cubicBezTo>
                <a:close/>
                <a:moveTo>
                  <a:pt x="70" y="110"/>
                </a:moveTo>
                <a:cubicBezTo>
                  <a:pt x="70" y="101"/>
                  <a:pt x="70" y="101"/>
                  <a:pt x="70" y="101"/>
                </a:cubicBezTo>
                <a:cubicBezTo>
                  <a:pt x="78" y="100"/>
                  <a:pt x="84" y="96"/>
                  <a:pt x="89" y="90"/>
                </a:cubicBezTo>
                <a:cubicBezTo>
                  <a:pt x="96" y="94"/>
                  <a:pt x="96" y="94"/>
                  <a:pt x="96" y="94"/>
                </a:cubicBezTo>
                <a:cubicBezTo>
                  <a:pt x="90" y="103"/>
                  <a:pt x="81" y="108"/>
                  <a:pt x="70" y="110"/>
                </a:cubicBezTo>
                <a:close/>
                <a:moveTo>
                  <a:pt x="119" y="98"/>
                </a:moveTo>
                <a:cubicBezTo>
                  <a:pt x="121" y="99"/>
                  <a:pt x="122" y="102"/>
                  <a:pt x="120" y="104"/>
                </a:cubicBezTo>
                <a:cubicBezTo>
                  <a:pt x="119" y="106"/>
                  <a:pt x="117" y="106"/>
                  <a:pt x="115" y="105"/>
                </a:cubicBezTo>
                <a:cubicBezTo>
                  <a:pt x="112" y="104"/>
                  <a:pt x="107" y="98"/>
                  <a:pt x="106" y="95"/>
                </a:cubicBezTo>
                <a:cubicBezTo>
                  <a:pt x="109" y="95"/>
                  <a:pt x="116" y="96"/>
                  <a:pt x="119" y="98"/>
                </a:cubicBezTo>
                <a:close/>
                <a:moveTo>
                  <a:pt x="115" y="39"/>
                </a:moveTo>
                <a:cubicBezTo>
                  <a:pt x="117" y="38"/>
                  <a:pt x="119" y="38"/>
                  <a:pt x="120" y="40"/>
                </a:cubicBezTo>
                <a:cubicBezTo>
                  <a:pt x="122" y="42"/>
                  <a:pt x="121" y="45"/>
                  <a:pt x="119" y="46"/>
                </a:cubicBezTo>
                <a:cubicBezTo>
                  <a:pt x="116" y="48"/>
                  <a:pt x="109" y="49"/>
                  <a:pt x="106" y="49"/>
                </a:cubicBezTo>
                <a:cubicBezTo>
                  <a:pt x="107" y="45"/>
                  <a:pt x="112" y="40"/>
                  <a:pt x="115" y="39"/>
                </a:cubicBezTo>
                <a:close/>
                <a:moveTo>
                  <a:pt x="96" y="49"/>
                </a:moveTo>
                <a:cubicBezTo>
                  <a:pt x="89" y="54"/>
                  <a:pt x="89" y="54"/>
                  <a:pt x="89" y="54"/>
                </a:cubicBezTo>
                <a:cubicBezTo>
                  <a:pt x="84" y="48"/>
                  <a:pt x="78" y="44"/>
                  <a:pt x="70" y="43"/>
                </a:cubicBezTo>
                <a:cubicBezTo>
                  <a:pt x="70" y="34"/>
                  <a:pt x="70" y="34"/>
                  <a:pt x="70" y="34"/>
                </a:cubicBezTo>
                <a:cubicBezTo>
                  <a:pt x="81" y="35"/>
                  <a:pt x="90" y="41"/>
                  <a:pt x="96" y="49"/>
                </a:cubicBezTo>
                <a:close/>
                <a:moveTo>
                  <a:pt x="66" y="8"/>
                </a:moveTo>
                <a:cubicBezTo>
                  <a:pt x="68" y="8"/>
                  <a:pt x="70" y="10"/>
                  <a:pt x="70" y="13"/>
                </a:cubicBezTo>
                <a:cubicBezTo>
                  <a:pt x="70" y="16"/>
                  <a:pt x="68" y="22"/>
                  <a:pt x="66" y="25"/>
                </a:cubicBezTo>
                <a:cubicBezTo>
                  <a:pt x="63" y="22"/>
                  <a:pt x="61" y="16"/>
                  <a:pt x="61" y="13"/>
                </a:cubicBezTo>
                <a:cubicBezTo>
                  <a:pt x="61" y="10"/>
                  <a:pt x="63" y="8"/>
                  <a:pt x="66" y="8"/>
                </a:cubicBezTo>
                <a:close/>
                <a:moveTo>
                  <a:pt x="61" y="34"/>
                </a:moveTo>
                <a:cubicBezTo>
                  <a:pt x="61" y="43"/>
                  <a:pt x="61" y="43"/>
                  <a:pt x="61" y="43"/>
                </a:cubicBezTo>
                <a:cubicBezTo>
                  <a:pt x="54" y="44"/>
                  <a:pt x="47" y="48"/>
                  <a:pt x="43" y="54"/>
                </a:cubicBezTo>
                <a:cubicBezTo>
                  <a:pt x="35" y="49"/>
                  <a:pt x="35" y="49"/>
                  <a:pt x="35" y="49"/>
                </a:cubicBezTo>
                <a:cubicBezTo>
                  <a:pt x="41" y="41"/>
                  <a:pt x="51" y="35"/>
                  <a:pt x="61" y="34"/>
                </a:cubicBezTo>
                <a:close/>
                <a:moveTo>
                  <a:pt x="12" y="46"/>
                </a:moveTo>
                <a:cubicBezTo>
                  <a:pt x="10" y="45"/>
                  <a:pt x="10" y="42"/>
                  <a:pt x="11" y="40"/>
                </a:cubicBezTo>
                <a:cubicBezTo>
                  <a:pt x="12" y="38"/>
                  <a:pt x="15" y="38"/>
                  <a:pt x="17" y="39"/>
                </a:cubicBezTo>
                <a:cubicBezTo>
                  <a:pt x="19" y="40"/>
                  <a:pt x="24" y="45"/>
                  <a:pt x="25" y="49"/>
                </a:cubicBezTo>
                <a:cubicBezTo>
                  <a:pt x="22" y="49"/>
                  <a:pt x="15" y="48"/>
                  <a:pt x="12" y="46"/>
                </a:cubicBezTo>
                <a:close/>
                <a:moveTo>
                  <a:pt x="12" y="98"/>
                </a:moveTo>
                <a:cubicBezTo>
                  <a:pt x="15" y="96"/>
                  <a:pt x="22" y="95"/>
                  <a:pt x="25" y="95"/>
                </a:cubicBezTo>
                <a:cubicBezTo>
                  <a:pt x="24" y="99"/>
                  <a:pt x="19" y="104"/>
                  <a:pt x="17" y="105"/>
                </a:cubicBezTo>
                <a:cubicBezTo>
                  <a:pt x="15" y="106"/>
                  <a:pt x="12" y="106"/>
                  <a:pt x="11" y="104"/>
                </a:cubicBezTo>
                <a:cubicBezTo>
                  <a:pt x="10" y="102"/>
                  <a:pt x="10" y="99"/>
                  <a:pt x="12" y="98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837" name="Google Shape;1837;p39">
            <a:extLst>
              <a:ext uri="{FF2B5EF4-FFF2-40B4-BE49-F238E27FC236}">
                <a16:creationId xmlns:a16="http://schemas.microsoft.com/office/drawing/2014/main" id="{FBDB2C53-3B98-D288-60A3-3F1A5DD54C95}"/>
              </a:ext>
            </a:extLst>
          </p:cNvPr>
          <p:cNvGrpSpPr/>
          <p:nvPr/>
        </p:nvGrpSpPr>
        <p:grpSpPr>
          <a:xfrm>
            <a:off x="7048603" y="2896239"/>
            <a:ext cx="376479" cy="377583"/>
            <a:chOff x="7247244" y="2741488"/>
            <a:chExt cx="376479" cy="377583"/>
          </a:xfrm>
        </p:grpSpPr>
        <p:sp>
          <p:nvSpPr>
            <p:cNvPr id="1838" name="Google Shape;1838;p39">
              <a:extLst>
                <a:ext uri="{FF2B5EF4-FFF2-40B4-BE49-F238E27FC236}">
                  <a16:creationId xmlns:a16="http://schemas.microsoft.com/office/drawing/2014/main" id="{6AB36BA4-17DF-0EDD-DA65-41E8CFE8486A}"/>
                </a:ext>
              </a:extLst>
            </p:cNvPr>
            <p:cNvSpPr/>
            <p:nvPr/>
          </p:nvSpPr>
          <p:spPr>
            <a:xfrm>
              <a:off x="7291406" y="2830916"/>
              <a:ext cx="20977" cy="44162"/>
            </a:xfrm>
            <a:custGeom>
              <a:avLst/>
              <a:gdLst/>
              <a:ahLst/>
              <a:cxnLst/>
              <a:rect l="l" t="t" r="r" b="b"/>
              <a:pathLst>
                <a:path w="8" h="17" extrusionOk="0">
                  <a:moveTo>
                    <a:pt x="4" y="17"/>
                  </a:moveTo>
                  <a:cubicBezTo>
                    <a:pt x="6" y="17"/>
                    <a:pt x="8" y="15"/>
                    <a:pt x="8" y="13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2"/>
                    <a:pt x="6" y="0"/>
                    <a:pt x="4" y="0"/>
                  </a:cubicBezTo>
                  <a:cubicBezTo>
                    <a:pt x="1" y="0"/>
                    <a:pt x="0" y="2"/>
                    <a:pt x="0" y="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5"/>
                    <a:pt x="1" y="17"/>
                    <a:pt x="4" y="1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9" name="Google Shape;1839;p39">
              <a:extLst>
                <a:ext uri="{FF2B5EF4-FFF2-40B4-BE49-F238E27FC236}">
                  <a16:creationId xmlns:a16="http://schemas.microsoft.com/office/drawing/2014/main" id="{416EE84F-A3D2-D416-9C5D-6506640EAA95}"/>
                </a:ext>
              </a:extLst>
            </p:cNvPr>
            <p:cNvSpPr/>
            <p:nvPr/>
          </p:nvSpPr>
          <p:spPr>
            <a:xfrm>
              <a:off x="7333359" y="2807730"/>
              <a:ext cx="23185" cy="67347"/>
            </a:xfrm>
            <a:custGeom>
              <a:avLst/>
              <a:gdLst/>
              <a:ahLst/>
              <a:cxnLst/>
              <a:rect l="l" t="t" r="r" b="b"/>
              <a:pathLst>
                <a:path w="9" h="26" extrusionOk="0">
                  <a:moveTo>
                    <a:pt x="5" y="26"/>
                  </a:moveTo>
                  <a:cubicBezTo>
                    <a:pt x="7" y="26"/>
                    <a:pt x="9" y="24"/>
                    <a:pt x="9" y="22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2"/>
                    <a:pt x="7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4"/>
                    <a:pt x="2" y="26"/>
                    <a:pt x="5" y="2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0" name="Google Shape;1840;p39">
              <a:extLst>
                <a:ext uri="{FF2B5EF4-FFF2-40B4-BE49-F238E27FC236}">
                  <a16:creationId xmlns:a16="http://schemas.microsoft.com/office/drawing/2014/main" id="{238A1FDA-6D4E-0C79-0764-F144F127385C}"/>
                </a:ext>
              </a:extLst>
            </p:cNvPr>
            <p:cNvSpPr/>
            <p:nvPr/>
          </p:nvSpPr>
          <p:spPr>
            <a:xfrm>
              <a:off x="7377521" y="2786754"/>
              <a:ext cx="24289" cy="88324"/>
            </a:xfrm>
            <a:custGeom>
              <a:avLst/>
              <a:gdLst/>
              <a:ahLst/>
              <a:cxnLst/>
              <a:rect l="l" t="t" r="r" b="b"/>
              <a:pathLst>
                <a:path w="9" h="34" extrusionOk="0">
                  <a:moveTo>
                    <a:pt x="4" y="34"/>
                  </a:moveTo>
                  <a:cubicBezTo>
                    <a:pt x="7" y="34"/>
                    <a:pt x="9" y="32"/>
                    <a:pt x="9" y="30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9" y="2"/>
                    <a:pt x="7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2"/>
                    <a:pt x="2" y="34"/>
                    <a:pt x="4" y="3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1" name="Google Shape;1841;p39">
              <a:extLst>
                <a:ext uri="{FF2B5EF4-FFF2-40B4-BE49-F238E27FC236}">
                  <a16:creationId xmlns:a16="http://schemas.microsoft.com/office/drawing/2014/main" id="{B45B6CBA-DA25-C3C4-C4D8-031626BE7EDC}"/>
                </a:ext>
              </a:extLst>
            </p:cNvPr>
            <p:cNvSpPr/>
            <p:nvPr/>
          </p:nvSpPr>
          <p:spPr>
            <a:xfrm>
              <a:off x="7268221" y="2941320"/>
              <a:ext cx="88323" cy="89428"/>
            </a:xfrm>
            <a:custGeom>
              <a:avLst/>
              <a:gdLst/>
              <a:ahLst/>
              <a:cxnLst/>
              <a:rect l="l" t="t" r="r" b="b"/>
              <a:pathLst>
                <a:path w="34" h="34" extrusionOk="0">
                  <a:moveTo>
                    <a:pt x="34" y="17"/>
                  </a:moveTo>
                  <a:cubicBezTo>
                    <a:pt x="34" y="8"/>
                    <a:pt x="27" y="0"/>
                    <a:pt x="17" y="0"/>
                  </a:cubicBez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4" y="27"/>
                    <a:pt x="34" y="17"/>
                  </a:cubicBezTo>
                  <a:close/>
                  <a:moveTo>
                    <a:pt x="17" y="26"/>
                  </a:moveTo>
                  <a:cubicBezTo>
                    <a:pt x="13" y="26"/>
                    <a:pt x="9" y="22"/>
                    <a:pt x="9" y="17"/>
                  </a:cubicBezTo>
                  <a:cubicBezTo>
                    <a:pt x="9" y="13"/>
                    <a:pt x="13" y="9"/>
                    <a:pt x="17" y="9"/>
                  </a:cubicBezTo>
                  <a:cubicBezTo>
                    <a:pt x="22" y="9"/>
                    <a:pt x="26" y="13"/>
                    <a:pt x="26" y="17"/>
                  </a:cubicBezTo>
                  <a:cubicBezTo>
                    <a:pt x="26" y="22"/>
                    <a:pt x="22" y="26"/>
                    <a:pt x="17" y="2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2" name="Google Shape;1842;p39">
              <a:extLst>
                <a:ext uri="{FF2B5EF4-FFF2-40B4-BE49-F238E27FC236}">
                  <a16:creationId xmlns:a16="http://schemas.microsoft.com/office/drawing/2014/main" id="{6790531C-639E-6E9D-92E2-DA61B3B480B3}"/>
                </a:ext>
              </a:extLst>
            </p:cNvPr>
            <p:cNvSpPr/>
            <p:nvPr/>
          </p:nvSpPr>
          <p:spPr>
            <a:xfrm>
              <a:off x="7380833" y="2941320"/>
              <a:ext cx="86115" cy="89428"/>
            </a:xfrm>
            <a:custGeom>
              <a:avLst/>
              <a:gdLst/>
              <a:ahLst/>
              <a:cxnLst/>
              <a:rect l="l" t="t" r="r" b="b"/>
              <a:pathLst>
                <a:path w="33" h="34" extrusionOk="0">
                  <a:moveTo>
                    <a:pt x="33" y="17"/>
                  </a:moveTo>
                  <a:cubicBezTo>
                    <a:pt x="33" y="8"/>
                    <a:pt x="26" y="0"/>
                    <a:pt x="16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7" y="34"/>
                    <a:pt x="16" y="34"/>
                  </a:cubicBezTo>
                  <a:cubicBezTo>
                    <a:pt x="26" y="34"/>
                    <a:pt x="33" y="27"/>
                    <a:pt x="33" y="17"/>
                  </a:cubicBezTo>
                  <a:close/>
                  <a:moveTo>
                    <a:pt x="16" y="26"/>
                  </a:moveTo>
                  <a:cubicBezTo>
                    <a:pt x="12" y="26"/>
                    <a:pt x="8" y="22"/>
                    <a:pt x="8" y="17"/>
                  </a:cubicBezTo>
                  <a:cubicBezTo>
                    <a:pt x="8" y="13"/>
                    <a:pt x="12" y="9"/>
                    <a:pt x="16" y="9"/>
                  </a:cubicBezTo>
                  <a:cubicBezTo>
                    <a:pt x="21" y="9"/>
                    <a:pt x="25" y="13"/>
                    <a:pt x="25" y="17"/>
                  </a:cubicBezTo>
                  <a:cubicBezTo>
                    <a:pt x="25" y="22"/>
                    <a:pt x="21" y="26"/>
                    <a:pt x="16" y="2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3" name="Google Shape;1843;p39">
              <a:extLst>
                <a:ext uri="{FF2B5EF4-FFF2-40B4-BE49-F238E27FC236}">
                  <a16:creationId xmlns:a16="http://schemas.microsoft.com/office/drawing/2014/main" id="{BBE872E0-BA3B-4B58-CE8A-E4A67CCEE579}"/>
                </a:ext>
              </a:extLst>
            </p:cNvPr>
            <p:cNvSpPr/>
            <p:nvPr/>
          </p:nvSpPr>
          <p:spPr>
            <a:xfrm>
              <a:off x="7247244" y="2741488"/>
              <a:ext cx="376479" cy="377583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119" y="51"/>
                  </a:moveTo>
                  <a:cubicBezTo>
                    <a:pt x="112" y="51"/>
                    <a:pt x="106" y="53"/>
                    <a:pt x="101" y="58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101" y="2"/>
                    <a:pt x="100" y="0"/>
                    <a:pt x="97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0" y="66"/>
                    <a:pt x="2" y="68"/>
                    <a:pt x="4" y="68"/>
                  </a:cubicBezTo>
                  <a:cubicBezTo>
                    <a:pt x="94" y="68"/>
                    <a:pt x="94" y="68"/>
                    <a:pt x="94" y="68"/>
                  </a:cubicBezTo>
                  <a:cubicBezTo>
                    <a:pt x="93" y="71"/>
                    <a:pt x="93" y="73"/>
                    <a:pt x="93" y="76"/>
                  </a:cubicBezTo>
                  <a:cubicBezTo>
                    <a:pt x="93" y="117"/>
                    <a:pt x="93" y="117"/>
                    <a:pt x="93" y="117"/>
                  </a:cubicBezTo>
                  <a:cubicBezTo>
                    <a:pt x="91" y="118"/>
                    <a:pt x="90" y="120"/>
                    <a:pt x="89" y="121"/>
                  </a:cubicBezTo>
                  <a:cubicBezTo>
                    <a:pt x="84" y="115"/>
                    <a:pt x="76" y="110"/>
                    <a:pt x="67" y="110"/>
                  </a:cubicBezTo>
                  <a:cubicBezTo>
                    <a:pt x="59" y="110"/>
                    <a:pt x="51" y="115"/>
                    <a:pt x="46" y="121"/>
                  </a:cubicBezTo>
                  <a:cubicBezTo>
                    <a:pt x="42" y="115"/>
                    <a:pt x="34" y="110"/>
                    <a:pt x="25" y="110"/>
                  </a:cubicBezTo>
                  <a:cubicBezTo>
                    <a:pt x="11" y="110"/>
                    <a:pt x="0" y="121"/>
                    <a:pt x="0" y="135"/>
                  </a:cubicBezTo>
                  <a:cubicBezTo>
                    <a:pt x="0" y="140"/>
                    <a:pt x="0" y="140"/>
                    <a:pt x="0" y="140"/>
                  </a:cubicBezTo>
                  <a:cubicBezTo>
                    <a:pt x="0" y="142"/>
                    <a:pt x="2" y="144"/>
                    <a:pt x="4" y="144"/>
                  </a:cubicBezTo>
                  <a:cubicBezTo>
                    <a:pt x="139" y="144"/>
                    <a:pt x="139" y="144"/>
                    <a:pt x="139" y="144"/>
                  </a:cubicBezTo>
                  <a:cubicBezTo>
                    <a:pt x="142" y="144"/>
                    <a:pt x="144" y="142"/>
                    <a:pt x="144" y="140"/>
                  </a:cubicBezTo>
                  <a:cubicBezTo>
                    <a:pt x="144" y="77"/>
                    <a:pt x="144" y="77"/>
                    <a:pt x="144" y="77"/>
                  </a:cubicBezTo>
                  <a:cubicBezTo>
                    <a:pt x="144" y="63"/>
                    <a:pt x="133" y="52"/>
                    <a:pt x="119" y="51"/>
                  </a:cubicBezTo>
                  <a:close/>
                  <a:moveTo>
                    <a:pt x="93" y="60"/>
                  </a:moveTo>
                  <a:cubicBezTo>
                    <a:pt x="8" y="60"/>
                    <a:pt x="8" y="60"/>
                    <a:pt x="8" y="60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93" y="8"/>
                    <a:pt x="93" y="8"/>
                    <a:pt x="93" y="8"/>
                  </a:cubicBezTo>
                  <a:lnTo>
                    <a:pt x="93" y="60"/>
                  </a:lnTo>
                  <a:close/>
                  <a:moveTo>
                    <a:pt x="25" y="119"/>
                  </a:moveTo>
                  <a:cubicBezTo>
                    <a:pt x="35" y="119"/>
                    <a:pt x="42" y="126"/>
                    <a:pt x="42" y="135"/>
                  </a:cubicBezTo>
                  <a:cubicBezTo>
                    <a:pt x="8" y="135"/>
                    <a:pt x="8" y="135"/>
                    <a:pt x="8" y="135"/>
                  </a:cubicBezTo>
                  <a:cubicBezTo>
                    <a:pt x="8" y="126"/>
                    <a:pt x="16" y="119"/>
                    <a:pt x="25" y="119"/>
                  </a:cubicBezTo>
                  <a:close/>
                  <a:moveTo>
                    <a:pt x="67" y="119"/>
                  </a:moveTo>
                  <a:cubicBezTo>
                    <a:pt x="77" y="119"/>
                    <a:pt x="85" y="126"/>
                    <a:pt x="85" y="135"/>
                  </a:cubicBezTo>
                  <a:cubicBezTo>
                    <a:pt x="51" y="135"/>
                    <a:pt x="51" y="135"/>
                    <a:pt x="51" y="135"/>
                  </a:cubicBezTo>
                  <a:cubicBezTo>
                    <a:pt x="51" y="126"/>
                    <a:pt x="58" y="119"/>
                    <a:pt x="67" y="119"/>
                  </a:cubicBezTo>
                  <a:close/>
                  <a:moveTo>
                    <a:pt x="110" y="119"/>
                  </a:moveTo>
                  <a:cubicBezTo>
                    <a:pt x="119" y="119"/>
                    <a:pt x="127" y="126"/>
                    <a:pt x="127" y="135"/>
                  </a:cubicBezTo>
                  <a:cubicBezTo>
                    <a:pt x="93" y="135"/>
                    <a:pt x="93" y="135"/>
                    <a:pt x="93" y="135"/>
                  </a:cubicBezTo>
                  <a:cubicBezTo>
                    <a:pt x="93" y="126"/>
                    <a:pt x="101" y="119"/>
                    <a:pt x="110" y="119"/>
                  </a:cubicBezTo>
                  <a:close/>
                  <a:moveTo>
                    <a:pt x="135" y="135"/>
                  </a:moveTo>
                  <a:cubicBezTo>
                    <a:pt x="135" y="121"/>
                    <a:pt x="124" y="110"/>
                    <a:pt x="110" y="110"/>
                  </a:cubicBezTo>
                  <a:cubicBezTo>
                    <a:pt x="107" y="110"/>
                    <a:pt x="104" y="111"/>
                    <a:pt x="101" y="112"/>
                  </a:cubicBezTo>
                  <a:cubicBezTo>
                    <a:pt x="101" y="108"/>
                    <a:pt x="101" y="108"/>
                    <a:pt x="101" y="108"/>
                  </a:cubicBezTo>
                  <a:cubicBezTo>
                    <a:pt x="104" y="109"/>
                    <a:pt x="107" y="110"/>
                    <a:pt x="110" y="110"/>
                  </a:cubicBezTo>
                  <a:cubicBezTo>
                    <a:pt x="119" y="110"/>
                    <a:pt x="127" y="103"/>
                    <a:pt x="127" y="93"/>
                  </a:cubicBezTo>
                  <a:cubicBezTo>
                    <a:pt x="127" y="84"/>
                    <a:pt x="119" y="76"/>
                    <a:pt x="110" y="76"/>
                  </a:cubicBezTo>
                  <a:cubicBezTo>
                    <a:pt x="107" y="76"/>
                    <a:pt x="104" y="77"/>
                    <a:pt x="101" y="79"/>
                  </a:cubicBezTo>
                  <a:cubicBezTo>
                    <a:pt x="101" y="76"/>
                    <a:pt x="101" y="76"/>
                    <a:pt x="101" y="76"/>
                  </a:cubicBezTo>
                  <a:cubicBezTo>
                    <a:pt x="101" y="67"/>
                    <a:pt x="109" y="60"/>
                    <a:pt x="118" y="60"/>
                  </a:cubicBezTo>
                  <a:cubicBezTo>
                    <a:pt x="128" y="60"/>
                    <a:pt x="135" y="67"/>
                    <a:pt x="135" y="76"/>
                  </a:cubicBezTo>
                  <a:lnTo>
                    <a:pt x="135" y="135"/>
                  </a:lnTo>
                  <a:close/>
                  <a:moveTo>
                    <a:pt x="101" y="93"/>
                  </a:moveTo>
                  <a:cubicBezTo>
                    <a:pt x="101" y="89"/>
                    <a:pt x="105" y="85"/>
                    <a:pt x="110" y="85"/>
                  </a:cubicBezTo>
                  <a:cubicBezTo>
                    <a:pt x="114" y="85"/>
                    <a:pt x="118" y="89"/>
                    <a:pt x="118" y="93"/>
                  </a:cubicBezTo>
                  <a:cubicBezTo>
                    <a:pt x="118" y="98"/>
                    <a:pt x="114" y="102"/>
                    <a:pt x="110" y="102"/>
                  </a:cubicBezTo>
                  <a:cubicBezTo>
                    <a:pt x="105" y="102"/>
                    <a:pt x="101" y="98"/>
                    <a:pt x="101" y="9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4" name="Google Shape;1844;p39">
              <a:extLst>
                <a:ext uri="{FF2B5EF4-FFF2-40B4-BE49-F238E27FC236}">
                  <a16:creationId xmlns:a16="http://schemas.microsoft.com/office/drawing/2014/main" id="{54A07119-E698-9D5E-DDE8-471598EC647F}"/>
                </a:ext>
              </a:extLst>
            </p:cNvPr>
            <p:cNvSpPr/>
            <p:nvPr/>
          </p:nvSpPr>
          <p:spPr>
            <a:xfrm>
              <a:off x="7511110" y="2786754"/>
              <a:ext cx="89428" cy="88324"/>
            </a:xfrm>
            <a:custGeom>
              <a:avLst/>
              <a:gdLst/>
              <a:ahLst/>
              <a:cxnLst/>
              <a:rect l="l" t="t" r="r" b="b"/>
              <a:pathLst>
                <a:path w="34" h="34" extrusionOk="0">
                  <a:moveTo>
                    <a:pt x="17" y="34"/>
                  </a:moveTo>
                  <a:cubicBezTo>
                    <a:pt x="26" y="34"/>
                    <a:pt x="34" y="26"/>
                    <a:pt x="34" y="17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8" y="0"/>
                    <a:pt x="0" y="7"/>
                    <a:pt x="0" y="17"/>
                  </a:cubicBezTo>
                  <a:cubicBezTo>
                    <a:pt x="0" y="26"/>
                    <a:pt x="8" y="34"/>
                    <a:pt x="17" y="34"/>
                  </a:cubicBezTo>
                  <a:close/>
                  <a:moveTo>
                    <a:pt x="17" y="8"/>
                  </a:moveTo>
                  <a:cubicBezTo>
                    <a:pt x="22" y="8"/>
                    <a:pt x="26" y="12"/>
                    <a:pt x="26" y="17"/>
                  </a:cubicBezTo>
                  <a:cubicBezTo>
                    <a:pt x="26" y="22"/>
                    <a:pt x="22" y="26"/>
                    <a:pt x="17" y="26"/>
                  </a:cubicBezTo>
                  <a:cubicBezTo>
                    <a:pt x="13" y="26"/>
                    <a:pt x="9" y="22"/>
                    <a:pt x="9" y="17"/>
                  </a:cubicBezTo>
                  <a:cubicBezTo>
                    <a:pt x="9" y="12"/>
                    <a:pt x="13" y="8"/>
                    <a:pt x="17" y="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45" name="Google Shape;1845;p39">
            <a:extLst>
              <a:ext uri="{FF2B5EF4-FFF2-40B4-BE49-F238E27FC236}">
                <a16:creationId xmlns:a16="http://schemas.microsoft.com/office/drawing/2014/main" id="{DCB627AC-D45A-B4B9-87E8-71B73BC5DD6B}"/>
              </a:ext>
            </a:extLst>
          </p:cNvPr>
          <p:cNvGrpSpPr/>
          <p:nvPr/>
        </p:nvGrpSpPr>
        <p:grpSpPr>
          <a:xfrm>
            <a:off x="1738332" y="1105024"/>
            <a:ext cx="337837" cy="377583"/>
            <a:chOff x="5659633" y="2741488"/>
            <a:chExt cx="337837" cy="377583"/>
          </a:xfrm>
        </p:grpSpPr>
        <p:sp>
          <p:nvSpPr>
            <p:cNvPr id="1846" name="Google Shape;1846;p39">
              <a:extLst>
                <a:ext uri="{FF2B5EF4-FFF2-40B4-BE49-F238E27FC236}">
                  <a16:creationId xmlns:a16="http://schemas.microsoft.com/office/drawing/2014/main" id="{2EE33BFA-B2F0-F6DB-0BFC-37CB2ACE4882}"/>
                </a:ext>
              </a:extLst>
            </p:cNvPr>
            <p:cNvSpPr/>
            <p:nvPr/>
          </p:nvSpPr>
          <p:spPr>
            <a:xfrm>
              <a:off x="5659633" y="2741488"/>
              <a:ext cx="164502" cy="377583"/>
            </a:xfrm>
            <a:custGeom>
              <a:avLst/>
              <a:gdLst/>
              <a:ahLst/>
              <a:cxnLst/>
              <a:rect l="l" t="t" r="r" b="b"/>
              <a:pathLst>
                <a:path w="63" h="144" extrusionOk="0">
                  <a:moveTo>
                    <a:pt x="2" y="130"/>
                  </a:moveTo>
                  <a:cubicBezTo>
                    <a:pt x="2" y="140"/>
                    <a:pt x="2" y="140"/>
                    <a:pt x="2" y="140"/>
                  </a:cubicBezTo>
                  <a:cubicBezTo>
                    <a:pt x="2" y="142"/>
                    <a:pt x="4" y="144"/>
                    <a:pt x="7" y="144"/>
                  </a:cubicBezTo>
                  <a:cubicBezTo>
                    <a:pt x="57" y="144"/>
                    <a:pt x="57" y="144"/>
                    <a:pt x="57" y="144"/>
                  </a:cubicBezTo>
                  <a:cubicBezTo>
                    <a:pt x="60" y="144"/>
                    <a:pt x="61" y="142"/>
                    <a:pt x="61" y="140"/>
                  </a:cubicBezTo>
                  <a:cubicBezTo>
                    <a:pt x="61" y="130"/>
                    <a:pt x="61" y="130"/>
                    <a:pt x="61" y="130"/>
                  </a:cubicBezTo>
                  <a:cubicBezTo>
                    <a:pt x="61" y="126"/>
                    <a:pt x="59" y="123"/>
                    <a:pt x="56" y="121"/>
                  </a:cubicBezTo>
                  <a:cubicBezTo>
                    <a:pt x="63" y="111"/>
                    <a:pt x="63" y="96"/>
                    <a:pt x="54" y="87"/>
                  </a:cubicBezTo>
                  <a:cubicBezTo>
                    <a:pt x="48" y="82"/>
                    <a:pt x="45" y="75"/>
                    <a:pt x="45" y="67"/>
                  </a:cubicBezTo>
                  <a:cubicBezTo>
                    <a:pt x="49" y="65"/>
                    <a:pt x="53" y="60"/>
                    <a:pt x="53" y="55"/>
                  </a:cubicBezTo>
                  <a:cubicBezTo>
                    <a:pt x="53" y="51"/>
                    <a:pt x="51" y="47"/>
                    <a:pt x="48" y="45"/>
                  </a:cubicBezTo>
                  <a:cubicBezTo>
                    <a:pt x="53" y="35"/>
                    <a:pt x="53" y="35"/>
                    <a:pt x="53" y="35"/>
                  </a:cubicBezTo>
                  <a:cubicBezTo>
                    <a:pt x="54" y="33"/>
                    <a:pt x="53" y="31"/>
                    <a:pt x="51" y="30"/>
                  </a:cubicBezTo>
                  <a:cubicBezTo>
                    <a:pt x="46" y="27"/>
                    <a:pt x="41" y="26"/>
                    <a:pt x="36" y="25"/>
                  </a:cubicBezTo>
                  <a:cubicBezTo>
                    <a:pt x="36" y="17"/>
                    <a:pt x="36" y="17"/>
                    <a:pt x="36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2" y="17"/>
                    <a:pt x="44" y="15"/>
                    <a:pt x="45" y="13"/>
                  </a:cubicBezTo>
                  <a:cubicBezTo>
                    <a:pt x="45" y="11"/>
                    <a:pt x="43" y="8"/>
                    <a:pt x="40" y="8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2"/>
                    <a:pt x="35" y="0"/>
                    <a:pt x="32" y="0"/>
                  </a:cubicBezTo>
                  <a:cubicBezTo>
                    <a:pt x="30" y="0"/>
                    <a:pt x="28" y="2"/>
                    <a:pt x="28" y="4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1" y="8"/>
                    <a:pt x="20" y="10"/>
                    <a:pt x="19" y="12"/>
                  </a:cubicBezTo>
                  <a:cubicBezTo>
                    <a:pt x="19" y="15"/>
                    <a:pt x="21" y="17"/>
                    <a:pt x="24" y="17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8" y="25"/>
                    <a:pt x="28" y="25"/>
                    <a:pt x="28" y="25"/>
                  </a:cubicBezTo>
                  <a:cubicBezTo>
                    <a:pt x="23" y="26"/>
                    <a:pt x="18" y="27"/>
                    <a:pt x="13" y="30"/>
                  </a:cubicBezTo>
                  <a:cubicBezTo>
                    <a:pt x="11" y="31"/>
                    <a:pt x="10" y="33"/>
                    <a:pt x="11" y="35"/>
                  </a:cubicBezTo>
                  <a:cubicBezTo>
                    <a:pt x="15" y="45"/>
                    <a:pt x="15" y="45"/>
                    <a:pt x="15" y="45"/>
                  </a:cubicBezTo>
                  <a:cubicBezTo>
                    <a:pt x="13" y="47"/>
                    <a:pt x="11" y="51"/>
                    <a:pt x="11" y="55"/>
                  </a:cubicBezTo>
                  <a:cubicBezTo>
                    <a:pt x="11" y="60"/>
                    <a:pt x="14" y="65"/>
                    <a:pt x="19" y="67"/>
                  </a:cubicBezTo>
                  <a:cubicBezTo>
                    <a:pt x="19" y="75"/>
                    <a:pt x="16" y="82"/>
                    <a:pt x="10" y="87"/>
                  </a:cubicBezTo>
                  <a:cubicBezTo>
                    <a:pt x="1" y="96"/>
                    <a:pt x="0" y="111"/>
                    <a:pt x="7" y="121"/>
                  </a:cubicBezTo>
                  <a:cubicBezTo>
                    <a:pt x="4" y="123"/>
                    <a:pt x="2" y="126"/>
                    <a:pt x="2" y="130"/>
                  </a:cubicBezTo>
                  <a:close/>
                  <a:moveTo>
                    <a:pt x="53" y="135"/>
                  </a:moveTo>
                  <a:cubicBezTo>
                    <a:pt x="11" y="135"/>
                    <a:pt x="11" y="135"/>
                    <a:pt x="11" y="135"/>
                  </a:cubicBezTo>
                  <a:cubicBezTo>
                    <a:pt x="11" y="130"/>
                    <a:pt x="11" y="130"/>
                    <a:pt x="11" y="130"/>
                  </a:cubicBezTo>
                  <a:cubicBezTo>
                    <a:pt x="11" y="128"/>
                    <a:pt x="12" y="127"/>
                    <a:pt x="14" y="127"/>
                  </a:cubicBezTo>
                  <a:cubicBezTo>
                    <a:pt x="50" y="127"/>
                    <a:pt x="50" y="127"/>
                    <a:pt x="50" y="127"/>
                  </a:cubicBezTo>
                  <a:cubicBezTo>
                    <a:pt x="52" y="127"/>
                    <a:pt x="53" y="128"/>
                    <a:pt x="53" y="130"/>
                  </a:cubicBezTo>
                  <a:lnTo>
                    <a:pt x="53" y="135"/>
                  </a:lnTo>
                  <a:close/>
                  <a:moveTo>
                    <a:pt x="23" y="59"/>
                  </a:moveTo>
                  <a:cubicBezTo>
                    <a:pt x="21" y="59"/>
                    <a:pt x="19" y="57"/>
                    <a:pt x="19" y="55"/>
                  </a:cubicBezTo>
                  <a:cubicBezTo>
                    <a:pt x="19" y="52"/>
                    <a:pt x="21" y="51"/>
                    <a:pt x="23" y="51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3" y="51"/>
                    <a:pt x="45" y="52"/>
                    <a:pt x="45" y="55"/>
                  </a:cubicBezTo>
                  <a:cubicBezTo>
                    <a:pt x="45" y="57"/>
                    <a:pt x="43" y="59"/>
                    <a:pt x="40" y="59"/>
                  </a:cubicBezTo>
                  <a:lnTo>
                    <a:pt x="23" y="59"/>
                  </a:lnTo>
                  <a:close/>
                  <a:moveTo>
                    <a:pt x="21" y="36"/>
                  </a:moveTo>
                  <a:cubicBezTo>
                    <a:pt x="24" y="34"/>
                    <a:pt x="28" y="33"/>
                    <a:pt x="32" y="33"/>
                  </a:cubicBezTo>
                  <a:cubicBezTo>
                    <a:pt x="36" y="33"/>
                    <a:pt x="40" y="34"/>
                    <a:pt x="43" y="36"/>
                  </a:cubicBezTo>
                  <a:cubicBezTo>
                    <a:pt x="40" y="42"/>
                    <a:pt x="40" y="42"/>
                    <a:pt x="40" y="42"/>
                  </a:cubicBezTo>
                  <a:cubicBezTo>
                    <a:pt x="40" y="42"/>
                    <a:pt x="40" y="42"/>
                    <a:pt x="40" y="42"/>
                  </a:cubicBezTo>
                  <a:cubicBezTo>
                    <a:pt x="23" y="42"/>
                    <a:pt x="23" y="42"/>
                    <a:pt x="23" y="42"/>
                  </a:cubicBezTo>
                  <a:cubicBezTo>
                    <a:pt x="23" y="42"/>
                    <a:pt x="23" y="42"/>
                    <a:pt x="23" y="42"/>
                  </a:cubicBezTo>
                  <a:lnTo>
                    <a:pt x="21" y="36"/>
                  </a:lnTo>
                  <a:close/>
                  <a:moveTo>
                    <a:pt x="16" y="93"/>
                  </a:moveTo>
                  <a:cubicBezTo>
                    <a:pt x="23" y="86"/>
                    <a:pt x="27" y="77"/>
                    <a:pt x="28" y="67"/>
                  </a:cubicBezTo>
                  <a:cubicBezTo>
                    <a:pt x="36" y="67"/>
                    <a:pt x="36" y="67"/>
                    <a:pt x="36" y="67"/>
                  </a:cubicBezTo>
                  <a:cubicBezTo>
                    <a:pt x="37" y="77"/>
                    <a:pt x="41" y="86"/>
                    <a:pt x="48" y="93"/>
                  </a:cubicBezTo>
                  <a:cubicBezTo>
                    <a:pt x="54" y="100"/>
                    <a:pt x="54" y="111"/>
                    <a:pt x="48" y="118"/>
                  </a:cubicBezTo>
                  <a:cubicBezTo>
                    <a:pt x="47" y="119"/>
                    <a:pt x="47" y="119"/>
                    <a:pt x="47" y="119"/>
                  </a:cubicBezTo>
                  <a:cubicBezTo>
                    <a:pt x="17" y="119"/>
                    <a:pt x="17" y="119"/>
                    <a:pt x="17" y="119"/>
                  </a:cubicBezTo>
                  <a:cubicBezTo>
                    <a:pt x="16" y="118"/>
                    <a:pt x="16" y="118"/>
                    <a:pt x="16" y="118"/>
                  </a:cubicBezTo>
                  <a:cubicBezTo>
                    <a:pt x="9" y="111"/>
                    <a:pt x="9" y="100"/>
                    <a:pt x="16" y="9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7" name="Google Shape;1847;p39">
              <a:extLst>
                <a:ext uri="{FF2B5EF4-FFF2-40B4-BE49-F238E27FC236}">
                  <a16:creationId xmlns:a16="http://schemas.microsoft.com/office/drawing/2014/main" id="{F4597514-FF85-C690-1594-F24EC5C80C8B}"/>
                </a:ext>
              </a:extLst>
            </p:cNvPr>
            <p:cNvSpPr/>
            <p:nvPr/>
          </p:nvSpPr>
          <p:spPr>
            <a:xfrm>
              <a:off x="5842904" y="2807730"/>
              <a:ext cx="154566" cy="311340"/>
            </a:xfrm>
            <a:custGeom>
              <a:avLst/>
              <a:gdLst/>
              <a:ahLst/>
              <a:cxnLst/>
              <a:rect l="l" t="t" r="r" b="b"/>
              <a:pathLst>
                <a:path w="59" h="119" extrusionOk="0">
                  <a:moveTo>
                    <a:pt x="0" y="105"/>
                  </a:moveTo>
                  <a:cubicBezTo>
                    <a:pt x="0" y="115"/>
                    <a:pt x="0" y="115"/>
                    <a:pt x="0" y="115"/>
                  </a:cubicBezTo>
                  <a:cubicBezTo>
                    <a:pt x="0" y="117"/>
                    <a:pt x="2" y="119"/>
                    <a:pt x="4" y="119"/>
                  </a:cubicBezTo>
                  <a:cubicBezTo>
                    <a:pt x="55" y="119"/>
                    <a:pt x="55" y="119"/>
                    <a:pt x="55" y="119"/>
                  </a:cubicBezTo>
                  <a:cubicBezTo>
                    <a:pt x="57" y="119"/>
                    <a:pt x="59" y="117"/>
                    <a:pt x="59" y="115"/>
                  </a:cubicBezTo>
                  <a:cubicBezTo>
                    <a:pt x="59" y="105"/>
                    <a:pt x="59" y="105"/>
                    <a:pt x="59" y="105"/>
                  </a:cubicBezTo>
                  <a:cubicBezTo>
                    <a:pt x="59" y="102"/>
                    <a:pt x="57" y="99"/>
                    <a:pt x="55" y="97"/>
                  </a:cubicBezTo>
                  <a:cubicBezTo>
                    <a:pt x="57" y="95"/>
                    <a:pt x="58" y="92"/>
                    <a:pt x="58" y="89"/>
                  </a:cubicBezTo>
                  <a:cubicBezTo>
                    <a:pt x="58" y="84"/>
                    <a:pt x="56" y="80"/>
                    <a:pt x="52" y="77"/>
                  </a:cubicBezTo>
                  <a:cubicBezTo>
                    <a:pt x="46" y="73"/>
                    <a:pt x="42" y="66"/>
                    <a:pt x="42" y="59"/>
                  </a:cubicBezTo>
                  <a:cubicBezTo>
                    <a:pt x="47" y="57"/>
                    <a:pt x="50" y="52"/>
                    <a:pt x="50" y="47"/>
                  </a:cubicBezTo>
                  <a:cubicBezTo>
                    <a:pt x="50" y="42"/>
                    <a:pt x="48" y="38"/>
                    <a:pt x="44" y="36"/>
                  </a:cubicBezTo>
                  <a:cubicBezTo>
                    <a:pt x="48" y="32"/>
                    <a:pt x="51" y="26"/>
                    <a:pt x="50" y="20"/>
                  </a:cubicBezTo>
                  <a:cubicBezTo>
                    <a:pt x="50" y="10"/>
                    <a:pt x="41" y="1"/>
                    <a:pt x="30" y="0"/>
                  </a:cubicBezTo>
                  <a:cubicBezTo>
                    <a:pt x="18" y="0"/>
                    <a:pt x="8" y="9"/>
                    <a:pt x="8" y="21"/>
                  </a:cubicBezTo>
                  <a:cubicBezTo>
                    <a:pt x="8" y="27"/>
                    <a:pt x="11" y="32"/>
                    <a:pt x="14" y="36"/>
                  </a:cubicBezTo>
                  <a:cubicBezTo>
                    <a:pt x="11" y="38"/>
                    <a:pt x="8" y="42"/>
                    <a:pt x="8" y="47"/>
                  </a:cubicBezTo>
                  <a:cubicBezTo>
                    <a:pt x="8" y="52"/>
                    <a:pt x="12" y="57"/>
                    <a:pt x="17" y="59"/>
                  </a:cubicBezTo>
                  <a:cubicBezTo>
                    <a:pt x="16" y="66"/>
                    <a:pt x="12" y="73"/>
                    <a:pt x="6" y="77"/>
                  </a:cubicBezTo>
                  <a:cubicBezTo>
                    <a:pt x="2" y="80"/>
                    <a:pt x="0" y="84"/>
                    <a:pt x="0" y="89"/>
                  </a:cubicBezTo>
                  <a:cubicBezTo>
                    <a:pt x="1" y="92"/>
                    <a:pt x="2" y="95"/>
                    <a:pt x="3" y="97"/>
                  </a:cubicBezTo>
                  <a:cubicBezTo>
                    <a:pt x="1" y="99"/>
                    <a:pt x="0" y="102"/>
                    <a:pt x="0" y="105"/>
                  </a:cubicBezTo>
                  <a:close/>
                  <a:moveTo>
                    <a:pt x="50" y="110"/>
                  </a:moveTo>
                  <a:cubicBezTo>
                    <a:pt x="8" y="110"/>
                    <a:pt x="8" y="110"/>
                    <a:pt x="8" y="110"/>
                  </a:cubicBezTo>
                  <a:cubicBezTo>
                    <a:pt x="8" y="105"/>
                    <a:pt x="8" y="105"/>
                    <a:pt x="8" y="105"/>
                  </a:cubicBezTo>
                  <a:cubicBezTo>
                    <a:pt x="8" y="103"/>
                    <a:pt x="10" y="102"/>
                    <a:pt x="11" y="102"/>
                  </a:cubicBezTo>
                  <a:cubicBezTo>
                    <a:pt x="47" y="102"/>
                    <a:pt x="47" y="102"/>
                    <a:pt x="47" y="102"/>
                  </a:cubicBezTo>
                  <a:cubicBezTo>
                    <a:pt x="49" y="102"/>
                    <a:pt x="50" y="103"/>
                    <a:pt x="50" y="105"/>
                  </a:cubicBezTo>
                  <a:lnTo>
                    <a:pt x="50" y="110"/>
                  </a:lnTo>
                  <a:close/>
                  <a:moveTo>
                    <a:pt x="21" y="51"/>
                  </a:moveTo>
                  <a:cubicBezTo>
                    <a:pt x="19" y="51"/>
                    <a:pt x="17" y="49"/>
                    <a:pt x="17" y="47"/>
                  </a:cubicBezTo>
                  <a:cubicBezTo>
                    <a:pt x="17" y="44"/>
                    <a:pt x="19" y="42"/>
                    <a:pt x="21" y="42"/>
                  </a:cubicBezTo>
                  <a:cubicBezTo>
                    <a:pt x="38" y="42"/>
                    <a:pt x="38" y="42"/>
                    <a:pt x="38" y="42"/>
                  </a:cubicBezTo>
                  <a:cubicBezTo>
                    <a:pt x="40" y="42"/>
                    <a:pt x="42" y="44"/>
                    <a:pt x="42" y="47"/>
                  </a:cubicBezTo>
                  <a:cubicBezTo>
                    <a:pt x="42" y="49"/>
                    <a:pt x="40" y="51"/>
                    <a:pt x="38" y="51"/>
                  </a:cubicBezTo>
                  <a:lnTo>
                    <a:pt x="21" y="51"/>
                  </a:lnTo>
                  <a:close/>
                  <a:moveTo>
                    <a:pt x="29" y="9"/>
                  </a:moveTo>
                  <a:cubicBezTo>
                    <a:pt x="36" y="9"/>
                    <a:pt x="42" y="14"/>
                    <a:pt x="42" y="21"/>
                  </a:cubicBezTo>
                  <a:cubicBezTo>
                    <a:pt x="42" y="28"/>
                    <a:pt x="36" y="34"/>
                    <a:pt x="29" y="34"/>
                  </a:cubicBezTo>
                  <a:cubicBezTo>
                    <a:pt x="22" y="34"/>
                    <a:pt x="17" y="28"/>
                    <a:pt x="17" y="21"/>
                  </a:cubicBezTo>
                  <a:cubicBezTo>
                    <a:pt x="17" y="14"/>
                    <a:pt x="22" y="9"/>
                    <a:pt x="29" y="9"/>
                  </a:cubicBezTo>
                  <a:close/>
                  <a:moveTo>
                    <a:pt x="11" y="84"/>
                  </a:moveTo>
                  <a:cubicBezTo>
                    <a:pt x="19" y="78"/>
                    <a:pt x="24" y="69"/>
                    <a:pt x="25" y="59"/>
                  </a:cubicBezTo>
                  <a:cubicBezTo>
                    <a:pt x="34" y="59"/>
                    <a:pt x="34" y="59"/>
                    <a:pt x="34" y="59"/>
                  </a:cubicBezTo>
                  <a:cubicBezTo>
                    <a:pt x="34" y="69"/>
                    <a:pt x="39" y="78"/>
                    <a:pt x="48" y="84"/>
                  </a:cubicBezTo>
                  <a:cubicBezTo>
                    <a:pt x="49" y="85"/>
                    <a:pt x="50" y="87"/>
                    <a:pt x="50" y="88"/>
                  </a:cubicBezTo>
                  <a:cubicBezTo>
                    <a:pt x="50" y="92"/>
                    <a:pt x="46" y="93"/>
                    <a:pt x="45" y="94"/>
                  </a:cubicBezTo>
                  <a:cubicBezTo>
                    <a:pt x="13" y="94"/>
                    <a:pt x="13" y="94"/>
                    <a:pt x="13" y="94"/>
                  </a:cubicBezTo>
                  <a:cubicBezTo>
                    <a:pt x="13" y="93"/>
                    <a:pt x="9" y="92"/>
                    <a:pt x="9" y="88"/>
                  </a:cubicBezTo>
                  <a:cubicBezTo>
                    <a:pt x="9" y="87"/>
                    <a:pt x="10" y="85"/>
                    <a:pt x="11" y="8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48" name="Google Shape;1848;p39">
            <a:extLst>
              <a:ext uri="{FF2B5EF4-FFF2-40B4-BE49-F238E27FC236}">
                <a16:creationId xmlns:a16="http://schemas.microsoft.com/office/drawing/2014/main" id="{D0273ED7-E21F-1A74-0723-05D7C20BF0AF}"/>
              </a:ext>
            </a:extLst>
          </p:cNvPr>
          <p:cNvGrpSpPr/>
          <p:nvPr/>
        </p:nvGrpSpPr>
        <p:grpSpPr>
          <a:xfrm>
            <a:off x="4383255" y="1105024"/>
            <a:ext cx="377582" cy="377584"/>
            <a:chOff x="3998051" y="2143096"/>
            <a:chExt cx="377582" cy="377584"/>
          </a:xfrm>
        </p:grpSpPr>
        <p:sp>
          <p:nvSpPr>
            <p:cNvPr id="1849" name="Google Shape;1849;p39">
              <a:extLst>
                <a:ext uri="{FF2B5EF4-FFF2-40B4-BE49-F238E27FC236}">
                  <a16:creationId xmlns:a16="http://schemas.microsoft.com/office/drawing/2014/main" id="{9F0DAF82-E049-D61C-AAB0-C88A735C6342}"/>
                </a:ext>
              </a:extLst>
            </p:cNvPr>
            <p:cNvSpPr/>
            <p:nvPr/>
          </p:nvSpPr>
          <p:spPr>
            <a:xfrm>
              <a:off x="4131640" y="2366113"/>
              <a:ext cx="110404" cy="154566"/>
            </a:xfrm>
            <a:custGeom>
              <a:avLst/>
              <a:gdLst/>
              <a:ahLst/>
              <a:cxnLst/>
              <a:rect l="l" t="t" r="r" b="b"/>
              <a:pathLst>
                <a:path w="42" h="59" extrusionOk="0">
                  <a:moveTo>
                    <a:pt x="0" y="4"/>
                  </a:moveTo>
                  <a:cubicBezTo>
                    <a:pt x="0" y="55"/>
                    <a:pt x="0" y="55"/>
                    <a:pt x="0" y="55"/>
                  </a:cubicBezTo>
                  <a:cubicBezTo>
                    <a:pt x="0" y="57"/>
                    <a:pt x="1" y="59"/>
                    <a:pt x="4" y="59"/>
                  </a:cubicBezTo>
                  <a:cubicBezTo>
                    <a:pt x="37" y="59"/>
                    <a:pt x="37" y="59"/>
                    <a:pt x="37" y="59"/>
                  </a:cubicBezTo>
                  <a:cubicBezTo>
                    <a:pt x="40" y="59"/>
                    <a:pt x="42" y="57"/>
                    <a:pt x="42" y="55"/>
                  </a:cubicBezTo>
                  <a:cubicBezTo>
                    <a:pt x="42" y="4"/>
                    <a:pt x="42" y="4"/>
                    <a:pt x="42" y="4"/>
                  </a:cubicBezTo>
                  <a:cubicBezTo>
                    <a:pt x="42" y="2"/>
                    <a:pt x="40" y="0"/>
                    <a:pt x="37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1" y="0"/>
                    <a:pt x="0" y="2"/>
                    <a:pt x="0" y="4"/>
                  </a:cubicBezTo>
                  <a:close/>
                  <a:moveTo>
                    <a:pt x="33" y="50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33" y="8"/>
                    <a:pt x="33" y="8"/>
                    <a:pt x="33" y="8"/>
                  </a:cubicBezTo>
                  <a:lnTo>
                    <a:pt x="33" y="5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0" name="Google Shape;1850;p39">
              <a:extLst>
                <a:ext uri="{FF2B5EF4-FFF2-40B4-BE49-F238E27FC236}">
                  <a16:creationId xmlns:a16="http://schemas.microsoft.com/office/drawing/2014/main" id="{2C26E5B5-4649-CC6D-B581-3CD5DAFB10C7}"/>
                </a:ext>
              </a:extLst>
            </p:cNvPr>
            <p:cNvSpPr/>
            <p:nvPr/>
          </p:nvSpPr>
          <p:spPr>
            <a:xfrm>
              <a:off x="4263021" y="2455541"/>
              <a:ext cx="112612" cy="65139"/>
            </a:xfrm>
            <a:custGeom>
              <a:avLst/>
              <a:gdLst/>
              <a:ahLst/>
              <a:cxnLst/>
              <a:rect l="l" t="t" r="r" b="b"/>
              <a:pathLst>
                <a:path w="43" h="25" extrusionOk="0">
                  <a:moveTo>
                    <a:pt x="38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4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3"/>
                    <a:pt x="2" y="25"/>
                    <a:pt x="4" y="25"/>
                  </a:cubicBezTo>
                  <a:cubicBezTo>
                    <a:pt x="38" y="25"/>
                    <a:pt x="38" y="25"/>
                    <a:pt x="38" y="25"/>
                  </a:cubicBezTo>
                  <a:cubicBezTo>
                    <a:pt x="41" y="25"/>
                    <a:pt x="43" y="23"/>
                    <a:pt x="43" y="21"/>
                  </a:cubicBezTo>
                  <a:cubicBezTo>
                    <a:pt x="43" y="4"/>
                    <a:pt x="43" y="4"/>
                    <a:pt x="43" y="4"/>
                  </a:cubicBezTo>
                  <a:cubicBezTo>
                    <a:pt x="43" y="1"/>
                    <a:pt x="41" y="0"/>
                    <a:pt x="38" y="0"/>
                  </a:cubicBezTo>
                  <a:close/>
                  <a:moveTo>
                    <a:pt x="34" y="16"/>
                  </a:moveTo>
                  <a:cubicBezTo>
                    <a:pt x="9" y="16"/>
                    <a:pt x="9" y="16"/>
                    <a:pt x="9" y="16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34" y="8"/>
                    <a:pt x="34" y="8"/>
                    <a:pt x="34" y="8"/>
                  </a:cubicBezTo>
                  <a:lnTo>
                    <a:pt x="34" y="16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1" name="Google Shape;1851;p39">
              <a:extLst>
                <a:ext uri="{FF2B5EF4-FFF2-40B4-BE49-F238E27FC236}">
                  <a16:creationId xmlns:a16="http://schemas.microsoft.com/office/drawing/2014/main" id="{53C3ACFB-6403-742B-7DA0-9CA2DDE69253}"/>
                </a:ext>
              </a:extLst>
            </p:cNvPr>
            <p:cNvSpPr/>
            <p:nvPr/>
          </p:nvSpPr>
          <p:spPr>
            <a:xfrm>
              <a:off x="3998051" y="2411379"/>
              <a:ext cx="110404" cy="109301"/>
            </a:xfrm>
            <a:custGeom>
              <a:avLst/>
              <a:gdLst/>
              <a:ahLst/>
              <a:cxnLst/>
              <a:rect l="l" t="t" r="r" b="b"/>
              <a:pathLst>
                <a:path w="42" h="42" extrusionOk="0">
                  <a:moveTo>
                    <a:pt x="4" y="42"/>
                  </a:moveTo>
                  <a:cubicBezTo>
                    <a:pt x="38" y="42"/>
                    <a:pt x="38" y="42"/>
                    <a:pt x="38" y="42"/>
                  </a:cubicBezTo>
                  <a:cubicBezTo>
                    <a:pt x="40" y="42"/>
                    <a:pt x="42" y="40"/>
                    <a:pt x="42" y="38"/>
                  </a:cubicBezTo>
                  <a:cubicBezTo>
                    <a:pt x="42" y="4"/>
                    <a:pt x="42" y="4"/>
                    <a:pt x="42" y="4"/>
                  </a:cubicBezTo>
                  <a:cubicBezTo>
                    <a:pt x="42" y="2"/>
                    <a:pt x="40" y="0"/>
                    <a:pt x="38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40"/>
                    <a:pt x="2" y="42"/>
                    <a:pt x="4" y="42"/>
                  </a:cubicBezTo>
                  <a:close/>
                  <a:moveTo>
                    <a:pt x="8" y="8"/>
                  </a:moveTo>
                  <a:cubicBezTo>
                    <a:pt x="34" y="8"/>
                    <a:pt x="34" y="8"/>
                    <a:pt x="34" y="8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8" y="33"/>
                    <a:pt x="8" y="33"/>
                    <a:pt x="8" y="33"/>
                  </a:cubicBezTo>
                  <a:lnTo>
                    <a:pt x="8" y="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2" name="Google Shape;1852;p39">
              <a:extLst>
                <a:ext uri="{FF2B5EF4-FFF2-40B4-BE49-F238E27FC236}">
                  <a16:creationId xmlns:a16="http://schemas.microsoft.com/office/drawing/2014/main" id="{58363BB1-6B25-604B-E76B-1781F5B17C19}"/>
                </a:ext>
              </a:extLst>
            </p:cNvPr>
            <p:cNvSpPr/>
            <p:nvPr/>
          </p:nvSpPr>
          <p:spPr>
            <a:xfrm>
              <a:off x="4064293" y="2143096"/>
              <a:ext cx="242889" cy="199832"/>
            </a:xfrm>
            <a:custGeom>
              <a:avLst/>
              <a:gdLst/>
              <a:ahLst/>
              <a:cxnLst/>
              <a:rect l="l" t="t" r="r" b="b"/>
              <a:pathLst>
                <a:path w="93" h="76" extrusionOk="0">
                  <a:moveTo>
                    <a:pt x="76" y="73"/>
                  </a:moveTo>
                  <a:cubicBezTo>
                    <a:pt x="84" y="33"/>
                    <a:pt x="84" y="33"/>
                    <a:pt x="84" y="33"/>
                  </a:cubicBezTo>
                  <a:cubicBezTo>
                    <a:pt x="89" y="32"/>
                    <a:pt x="93" y="27"/>
                    <a:pt x="93" y="21"/>
                  </a:cubicBezTo>
                  <a:cubicBezTo>
                    <a:pt x="93" y="14"/>
                    <a:pt x="87" y="8"/>
                    <a:pt x="80" y="8"/>
                  </a:cubicBezTo>
                  <a:cubicBezTo>
                    <a:pt x="73" y="8"/>
                    <a:pt x="68" y="14"/>
                    <a:pt x="68" y="21"/>
                  </a:cubicBezTo>
                  <a:cubicBezTo>
                    <a:pt x="68" y="26"/>
                    <a:pt x="70" y="30"/>
                    <a:pt x="74" y="32"/>
                  </a:cubicBezTo>
                  <a:cubicBezTo>
                    <a:pt x="64" y="46"/>
                    <a:pt x="64" y="46"/>
                    <a:pt x="64" y="46"/>
                  </a:cubicBezTo>
                  <a:cubicBezTo>
                    <a:pt x="53" y="24"/>
                    <a:pt x="53" y="24"/>
                    <a:pt x="53" y="24"/>
                  </a:cubicBezTo>
                  <a:cubicBezTo>
                    <a:pt x="57" y="22"/>
                    <a:pt x="59" y="17"/>
                    <a:pt x="59" y="13"/>
                  </a:cubicBezTo>
                  <a:cubicBezTo>
                    <a:pt x="59" y="6"/>
                    <a:pt x="54" y="0"/>
                    <a:pt x="47" y="0"/>
                  </a:cubicBezTo>
                  <a:cubicBezTo>
                    <a:pt x="40" y="0"/>
                    <a:pt x="34" y="6"/>
                    <a:pt x="34" y="13"/>
                  </a:cubicBezTo>
                  <a:cubicBezTo>
                    <a:pt x="34" y="17"/>
                    <a:pt x="37" y="22"/>
                    <a:pt x="41" y="24"/>
                  </a:cubicBezTo>
                  <a:cubicBezTo>
                    <a:pt x="29" y="46"/>
                    <a:pt x="29" y="46"/>
                    <a:pt x="29" y="46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3" y="30"/>
                    <a:pt x="26" y="26"/>
                    <a:pt x="26" y="21"/>
                  </a:cubicBezTo>
                  <a:cubicBezTo>
                    <a:pt x="26" y="14"/>
                    <a:pt x="20" y="8"/>
                    <a:pt x="13" y="8"/>
                  </a:cubicBezTo>
                  <a:cubicBezTo>
                    <a:pt x="6" y="8"/>
                    <a:pt x="0" y="14"/>
                    <a:pt x="0" y="21"/>
                  </a:cubicBezTo>
                  <a:cubicBezTo>
                    <a:pt x="0" y="27"/>
                    <a:pt x="4" y="32"/>
                    <a:pt x="9" y="33"/>
                  </a:cubicBezTo>
                  <a:cubicBezTo>
                    <a:pt x="17" y="73"/>
                    <a:pt x="17" y="73"/>
                    <a:pt x="17" y="73"/>
                  </a:cubicBezTo>
                  <a:cubicBezTo>
                    <a:pt x="18" y="75"/>
                    <a:pt x="19" y="76"/>
                    <a:pt x="21" y="76"/>
                  </a:cubicBezTo>
                  <a:cubicBezTo>
                    <a:pt x="72" y="76"/>
                    <a:pt x="72" y="76"/>
                    <a:pt x="72" y="76"/>
                  </a:cubicBezTo>
                  <a:cubicBezTo>
                    <a:pt x="74" y="76"/>
                    <a:pt x="76" y="75"/>
                    <a:pt x="76" y="73"/>
                  </a:cubicBezTo>
                  <a:close/>
                  <a:moveTo>
                    <a:pt x="80" y="17"/>
                  </a:moveTo>
                  <a:cubicBezTo>
                    <a:pt x="83" y="17"/>
                    <a:pt x="85" y="19"/>
                    <a:pt x="85" y="21"/>
                  </a:cubicBezTo>
                  <a:cubicBezTo>
                    <a:pt x="85" y="23"/>
                    <a:pt x="83" y="25"/>
                    <a:pt x="80" y="25"/>
                  </a:cubicBezTo>
                  <a:cubicBezTo>
                    <a:pt x="78" y="25"/>
                    <a:pt x="76" y="23"/>
                    <a:pt x="76" y="21"/>
                  </a:cubicBezTo>
                  <a:cubicBezTo>
                    <a:pt x="76" y="19"/>
                    <a:pt x="78" y="17"/>
                    <a:pt x="80" y="17"/>
                  </a:cubicBezTo>
                  <a:close/>
                  <a:moveTo>
                    <a:pt x="47" y="8"/>
                  </a:moveTo>
                  <a:cubicBezTo>
                    <a:pt x="49" y="8"/>
                    <a:pt x="51" y="10"/>
                    <a:pt x="51" y="13"/>
                  </a:cubicBezTo>
                  <a:cubicBezTo>
                    <a:pt x="51" y="15"/>
                    <a:pt x="49" y="17"/>
                    <a:pt x="47" y="17"/>
                  </a:cubicBezTo>
                  <a:cubicBezTo>
                    <a:pt x="44" y="17"/>
                    <a:pt x="43" y="15"/>
                    <a:pt x="43" y="13"/>
                  </a:cubicBezTo>
                  <a:cubicBezTo>
                    <a:pt x="43" y="10"/>
                    <a:pt x="44" y="8"/>
                    <a:pt x="47" y="8"/>
                  </a:cubicBezTo>
                  <a:close/>
                  <a:moveTo>
                    <a:pt x="13" y="17"/>
                  </a:moveTo>
                  <a:cubicBezTo>
                    <a:pt x="15" y="17"/>
                    <a:pt x="17" y="19"/>
                    <a:pt x="17" y="21"/>
                  </a:cubicBezTo>
                  <a:cubicBezTo>
                    <a:pt x="17" y="23"/>
                    <a:pt x="15" y="25"/>
                    <a:pt x="13" y="25"/>
                  </a:cubicBezTo>
                  <a:cubicBezTo>
                    <a:pt x="11" y="25"/>
                    <a:pt x="9" y="23"/>
                    <a:pt x="9" y="21"/>
                  </a:cubicBezTo>
                  <a:cubicBezTo>
                    <a:pt x="9" y="19"/>
                    <a:pt x="11" y="17"/>
                    <a:pt x="13" y="17"/>
                  </a:cubicBezTo>
                  <a:close/>
                  <a:moveTo>
                    <a:pt x="25" y="68"/>
                  </a:moveTo>
                  <a:cubicBezTo>
                    <a:pt x="21" y="49"/>
                    <a:pt x="21" y="49"/>
                    <a:pt x="21" y="49"/>
                  </a:cubicBezTo>
                  <a:cubicBezTo>
                    <a:pt x="26" y="57"/>
                    <a:pt x="26" y="57"/>
                    <a:pt x="26" y="57"/>
                  </a:cubicBezTo>
                  <a:cubicBezTo>
                    <a:pt x="27" y="58"/>
                    <a:pt x="29" y="59"/>
                    <a:pt x="30" y="59"/>
                  </a:cubicBezTo>
                  <a:cubicBezTo>
                    <a:pt x="32" y="59"/>
                    <a:pt x="33" y="58"/>
                    <a:pt x="34" y="57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60" y="57"/>
                    <a:pt x="60" y="57"/>
                    <a:pt x="60" y="57"/>
                  </a:cubicBezTo>
                  <a:cubicBezTo>
                    <a:pt x="60" y="58"/>
                    <a:pt x="62" y="59"/>
                    <a:pt x="63" y="59"/>
                  </a:cubicBezTo>
                  <a:cubicBezTo>
                    <a:pt x="65" y="59"/>
                    <a:pt x="66" y="58"/>
                    <a:pt x="67" y="57"/>
                  </a:cubicBezTo>
                  <a:cubicBezTo>
                    <a:pt x="72" y="49"/>
                    <a:pt x="72" y="49"/>
                    <a:pt x="72" y="49"/>
                  </a:cubicBezTo>
                  <a:cubicBezTo>
                    <a:pt x="69" y="68"/>
                    <a:pt x="69" y="68"/>
                    <a:pt x="69" y="68"/>
                  </a:cubicBezTo>
                  <a:lnTo>
                    <a:pt x="25" y="6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2306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66D438-4DFC-9761-3585-2ADD0BA15B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7899" y="1024502"/>
            <a:ext cx="3444751" cy="633300"/>
          </a:xfrm>
        </p:spPr>
        <p:txBody>
          <a:bodyPr/>
          <a:lstStyle/>
          <a:p>
            <a:r>
              <a:rPr lang="en-GB"/>
              <a:t>Giao diện Streamlit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60E0BEC-4ECE-17B5-FFBB-A60A8C1203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18198" y="1713450"/>
            <a:ext cx="3660651" cy="2274350"/>
          </a:xfrm>
        </p:spPr>
        <p:txBody>
          <a:bodyPr/>
          <a:lstStyle/>
          <a:p>
            <a:pPr marL="152400" indent="0"/>
            <a:r>
              <a:rPr lang="vi-VN" b="1"/>
              <a:t>Bước 1: Chọn Dataset</a:t>
            </a:r>
            <a:endParaRPr lang="en-US" b="1"/>
          </a:p>
          <a:p>
            <a:pPr marL="344488" indent="-192088">
              <a:buFont typeface="Arial" panose="020B0604020202020204" pitchFamily="34" charset="0"/>
              <a:buChar char="•"/>
            </a:pPr>
            <a:r>
              <a:rPr lang="en-US"/>
              <a:t>Hệ thống cho người dùng tùy chọn files.</a:t>
            </a:r>
            <a:endParaRPr lang="vi-VN"/>
          </a:p>
          <a:p>
            <a:pPr marL="344488" indent="-192088">
              <a:buFont typeface="Arial" panose="020B0604020202020204" pitchFamily="34" charset="0"/>
              <a:buChar char="•"/>
            </a:pPr>
            <a:r>
              <a:rPr lang="vi-VN"/>
              <a:t>Preview dữ liệu (title, abstract, label</a:t>
            </a:r>
            <a:r>
              <a:rPr lang="en-US"/>
              <a:t>, number, etc.</a:t>
            </a:r>
            <a:r>
              <a:rPr lang="vi-VN"/>
              <a:t>)</a:t>
            </a:r>
          </a:p>
          <a:p>
            <a:pPr marL="344488" indent="-192088">
              <a:buFont typeface="Arial" panose="020B0604020202020204" pitchFamily="34" charset="0"/>
              <a:buChar char="•"/>
            </a:pPr>
            <a:r>
              <a:rPr lang="vi-VN"/>
              <a:t>Kiểm tra cấu trúc dataset</a:t>
            </a:r>
            <a:endParaRPr lang="en-US"/>
          </a:p>
          <a:p>
            <a:pPr marL="344488" indent="-192088">
              <a:buFont typeface="Arial" panose="020B0604020202020204" pitchFamily="34" charset="0"/>
              <a:buChar char="•"/>
            </a:pPr>
            <a:endParaRPr lang="en-US"/>
          </a:p>
          <a:p>
            <a:pPr marL="152400" indent="0"/>
            <a:r>
              <a:rPr lang="vi-VN" b="1"/>
              <a:t>Bước </a:t>
            </a:r>
            <a:r>
              <a:rPr lang="en-US" b="1"/>
              <a:t>2</a:t>
            </a:r>
            <a:r>
              <a:rPr lang="vi-VN" b="1"/>
              <a:t>: Cấu hình &amp; Tiền xử lý</a:t>
            </a:r>
            <a:endParaRPr lang="en-US" b="1"/>
          </a:p>
          <a:p>
            <a:pPr marL="344488" indent="-192088">
              <a:buFont typeface="Arial" panose="020B0604020202020204" pitchFamily="34" charset="0"/>
              <a:buChar char="•"/>
            </a:pPr>
            <a:r>
              <a:rPr lang="vi-VN"/>
              <a:t>Chọn</a:t>
            </a:r>
            <a:r>
              <a:rPr lang="en-US"/>
              <a:t> chức năng xử lý</a:t>
            </a:r>
            <a:r>
              <a:rPr lang="vi-VN"/>
              <a:t> </a:t>
            </a:r>
            <a:r>
              <a:rPr lang="en-US"/>
              <a:t>multi input</a:t>
            </a:r>
            <a:endParaRPr lang="vi-VN"/>
          </a:p>
          <a:p>
            <a:pPr marL="344488" indent="-192088">
              <a:buFont typeface="Arial" panose="020B0604020202020204" pitchFamily="34" charset="0"/>
              <a:buChar char="•"/>
            </a:pPr>
            <a:r>
              <a:rPr lang="vi-VN"/>
              <a:t>Tự động</a:t>
            </a:r>
            <a:r>
              <a:rPr lang="en-US"/>
              <a:t> chọn cột label và input</a:t>
            </a:r>
            <a:endParaRPr lang="vi-VN"/>
          </a:p>
          <a:p>
            <a:pPr marL="344488" indent="-192088">
              <a:buFont typeface="Arial" panose="020B0604020202020204" pitchFamily="34" charset="0"/>
              <a:buChar char="•"/>
            </a:pPr>
            <a:r>
              <a:rPr lang="en-US"/>
              <a:t>Các phương pháp chuẩn hóa dữ liệu: Standard scaler, Min-Max scaler Robust scaler </a:t>
            </a:r>
            <a:endParaRPr lang="vi-VN"/>
          </a:p>
        </p:txBody>
      </p:sp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B8FCFDB4-BC39-E932-1560-6503EF4C3EB6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2"/>
          <a:srcRect t="15417" b="15417"/>
          <a:stretch/>
        </p:blipFill>
        <p:spPr>
          <a:xfrm>
            <a:off x="417452" y="2633776"/>
            <a:ext cx="4154548" cy="1479550"/>
          </a:xfrm>
        </p:spPr>
      </p:pic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8A35C871-3581-9169-48C3-FA356E853695}"/>
              </a:ext>
            </a:extLst>
          </p:cNvPr>
          <p:cNvPicPr>
            <a:picLocks noGrp="1" noChangeAspect="1"/>
          </p:cNvPicPr>
          <p:nvPr>
            <p:ph type="pic" idx="4"/>
          </p:nvPr>
        </p:nvPicPr>
        <p:blipFill>
          <a:blip r:embed="rId3"/>
          <a:srcRect t="10192" b="10192"/>
          <a:stretch/>
        </p:blipFill>
        <p:spPr>
          <a:xfrm>
            <a:off x="417452" y="805880"/>
            <a:ext cx="4154548" cy="1703845"/>
          </a:xfrm>
        </p:spPr>
      </p:pic>
    </p:spTree>
    <p:extLst>
      <p:ext uri="{BB962C8B-B14F-4D97-AF65-F5344CB8AC3E}">
        <p14:creationId xmlns:p14="http://schemas.microsoft.com/office/powerpoint/2010/main" val="12635876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0A0796-6B0B-2E03-CD46-0CD4BF8B8B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367A33-D9C3-C8F7-D204-3CA40DF347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7899" y="1024502"/>
            <a:ext cx="3444751" cy="633300"/>
          </a:xfrm>
        </p:spPr>
        <p:txBody>
          <a:bodyPr/>
          <a:lstStyle/>
          <a:p>
            <a:r>
              <a:rPr lang="en-GB"/>
              <a:t>Giao diện Streamlit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3EDAE41-D87E-6378-4B8F-1DD7A39C4B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18198" y="1713450"/>
            <a:ext cx="3660651" cy="2274350"/>
          </a:xfrm>
        </p:spPr>
        <p:txBody>
          <a:bodyPr/>
          <a:lstStyle/>
          <a:p>
            <a:pPr marL="152400" indent="0"/>
            <a:r>
              <a:rPr lang="vi-VN" b="1"/>
              <a:t>Bước 3: Cấu hình </a:t>
            </a:r>
            <a:r>
              <a:rPr lang="en-US" b="1"/>
              <a:t>Ensemble </a:t>
            </a:r>
            <a:r>
              <a:rPr lang="vi-VN" b="1"/>
              <a:t>Model &amp; </a:t>
            </a:r>
            <a:r>
              <a:rPr lang="en-US" b="1"/>
              <a:t>Optuna</a:t>
            </a:r>
          </a:p>
          <a:p>
            <a:pPr marL="344488" indent="-192088">
              <a:buFont typeface="Arial" panose="020B0604020202020204" pitchFamily="34" charset="0"/>
              <a:buChar char="•"/>
            </a:pPr>
            <a:r>
              <a:rPr lang="en-US"/>
              <a:t>Thiết lập cấu hình Optuna</a:t>
            </a:r>
          </a:p>
          <a:p>
            <a:pPr marL="344488" indent="-192088">
              <a:buFont typeface="Arial" panose="020B0604020202020204" pitchFamily="34" charset="0"/>
              <a:buChar char="•"/>
            </a:pPr>
            <a:r>
              <a:rPr lang="en-US"/>
              <a:t>Thiết lập Voting ensemble model</a:t>
            </a:r>
          </a:p>
          <a:p>
            <a:pPr marL="344488" indent="-192088">
              <a:buFont typeface="Arial" panose="020B0604020202020204" pitchFamily="34" charset="0"/>
              <a:buChar char="•"/>
            </a:pPr>
            <a:r>
              <a:rPr lang="en-US"/>
              <a:t>Thiết lập Stacking ensemble model</a:t>
            </a:r>
          </a:p>
          <a:p>
            <a:pPr marL="344488" indent="-192088">
              <a:buFont typeface="Arial" panose="020B0604020202020204" pitchFamily="34" charset="0"/>
              <a:buChar char="•"/>
            </a:pPr>
            <a:endParaRPr lang="en-US"/>
          </a:p>
          <a:p>
            <a:pPr marL="152400" indent="0"/>
            <a:r>
              <a:rPr lang="vi-VN" b="1"/>
              <a:t>Bước 4: Thực thi &amp; Giám sát Training</a:t>
            </a:r>
            <a:endParaRPr lang="en-US" b="1"/>
          </a:p>
          <a:p>
            <a:pPr marL="344488" indent="-192088">
              <a:buFont typeface="Arial" panose="020B0604020202020204" pitchFamily="34" charset="0"/>
              <a:buChar char="•"/>
            </a:pPr>
            <a:r>
              <a:rPr lang="en-US"/>
              <a:t>Chọn tỷ lệ Train – Val - Test</a:t>
            </a:r>
          </a:p>
          <a:p>
            <a:pPr marL="344488" indent="-192088">
              <a:buFont typeface="Arial" panose="020B0604020202020204" pitchFamily="34" charset="0"/>
              <a:buChar char="•"/>
            </a:pPr>
            <a:r>
              <a:rPr lang="en-US"/>
              <a:t>Trình </a:t>
            </a:r>
            <a:r>
              <a:rPr lang="vi-VN"/>
              <a:t>Điều khiển</a:t>
            </a:r>
          </a:p>
          <a:p>
            <a:pPr marL="344488" indent="-192088">
              <a:buFont typeface="Arial" panose="020B0604020202020204" pitchFamily="34" charset="0"/>
              <a:buChar char="•"/>
            </a:pPr>
            <a:r>
              <a:rPr lang="vi-VN"/>
              <a:t>Giám sát: Tiến độ training</a:t>
            </a:r>
            <a:endParaRPr lang="en-US"/>
          </a:p>
        </p:txBody>
      </p:sp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3AA9D463-1410-96EB-9D15-9DD37BD03793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2"/>
          <a:srcRect t="18267" b="18267"/>
          <a:stretch/>
        </p:blipFill>
        <p:spPr>
          <a:xfrm>
            <a:off x="417452" y="2633776"/>
            <a:ext cx="4154548" cy="1312190"/>
          </a:xfrm>
        </p:spPr>
      </p:pic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1AB9A88D-093C-A55E-0ACF-3407B2E6A83B}"/>
              </a:ext>
            </a:extLst>
          </p:cNvPr>
          <p:cNvPicPr>
            <a:picLocks noGrp="1" noChangeAspect="1"/>
          </p:cNvPicPr>
          <p:nvPr>
            <p:ph type="pic" idx="4"/>
          </p:nvPr>
        </p:nvPicPr>
        <p:blipFill>
          <a:blip r:embed="rId3"/>
          <a:srcRect t="2855" b="2855"/>
          <a:stretch/>
        </p:blipFill>
        <p:spPr>
          <a:xfrm>
            <a:off x="417452" y="536704"/>
            <a:ext cx="4154548" cy="1973021"/>
          </a:xfrm>
        </p:spPr>
      </p:pic>
    </p:spTree>
    <p:extLst>
      <p:ext uri="{BB962C8B-B14F-4D97-AF65-F5344CB8AC3E}">
        <p14:creationId xmlns:p14="http://schemas.microsoft.com/office/powerpoint/2010/main" val="13010676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546D2C-25B2-ABF3-E9D4-D1B96751F4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0A9FE5-E021-D019-5628-174C15F3D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7899" y="1024502"/>
            <a:ext cx="3444751" cy="633300"/>
          </a:xfrm>
        </p:spPr>
        <p:txBody>
          <a:bodyPr/>
          <a:lstStyle/>
          <a:p>
            <a:r>
              <a:rPr lang="en-GB"/>
              <a:t>Giao diện Streamlit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AB1EDC-59AB-F07A-5243-6B49D7E95B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18198" y="1713450"/>
            <a:ext cx="3660651" cy="2274350"/>
          </a:xfrm>
        </p:spPr>
        <p:txBody>
          <a:bodyPr/>
          <a:lstStyle/>
          <a:p>
            <a:pPr marL="152400" indent="0"/>
            <a:r>
              <a:rPr lang="vi-VN" b="1"/>
              <a:t>Bước </a:t>
            </a:r>
            <a:r>
              <a:rPr lang="en-US" b="1"/>
              <a:t>5</a:t>
            </a:r>
            <a:r>
              <a:rPr lang="vi-VN" b="1"/>
              <a:t>: Phân tích Kết quả &amp; Xuất Báo cáo</a:t>
            </a:r>
          </a:p>
          <a:p>
            <a:pPr marL="344488" indent="-192088">
              <a:buFont typeface="Arial" panose="020B0604020202020204" pitchFamily="34" charset="0"/>
              <a:buChar char="•"/>
            </a:pPr>
            <a:r>
              <a:rPr lang="en-US"/>
              <a:t>SHAP: Xuất các biểu đồ SHAP từ cache đã được tạo từ bước 4</a:t>
            </a:r>
          </a:p>
          <a:p>
            <a:pPr marL="344488" indent="-192088">
              <a:buFont typeface="Arial" panose="020B0604020202020204" pitchFamily="34" charset="0"/>
              <a:buChar char="•"/>
            </a:pPr>
            <a:r>
              <a:rPr lang="en-US"/>
              <a:t>Confusion Matrix: Xuất và lưu Confusion matrix từ cache đã được tạo từ bước 4.</a:t>
            </a:r>
          </a:p>
          <a:p>
            <a:pPr marL="344488" indent="-192088">
              <a:buFont typeface="Arial" panose="020B0604020202020204" pitchFamily="34" charset="0"/>
              <a:buChar char="•"/>
            </a:pPr>
            <a:r>
              <a:rPr lang="vi-VN"/>
              <a:t>Đánh giá Metrics: Cung cấp các chỉ số F1 Score, Accuracy, Precision, Recall và thời gian huấn luyện cho từng sự kết hợp</a:t>
            </a:r>
            <a:endParaRPr lang="en-US"/>
          </a:p>
        </p:txBody>
      </p:sp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972CC1BE-A874-D5B8-B3C6-D2901D7AA5B6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2"/>
          <a:srcRect t="18794" b="18794"/>
          <a:stretch/>
        </p:blipFill>
        <p:spPr>
          <a:xfrm>
            <a:off x="417451" y="2850625"/>
            <a:ext cx="4154547" cy="1331631"/>
          </a:xfrm>
        </p:spPr>
      </p:pic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78B5D6C6-497D-397A-DE64-3B4477EE7956}"/>
              </a:ext>
            </a:extLst>
          </p:cNvPr>
          <p:cNvPicPr>
            <a:picLocks noGrp="1" noChangeAspect="1"/>
          </p:cNvPicPr>
          <p:nvPr>
            <p:ph type="pic" idx="4"/>
          </p:nvPr>
        </p:nvPicPr>
        <p:blipFill>
          <a:blip r:embed="rId3"/>
          <a:srcRect t="617" b="617"/>
          <a:stretch/>
        </p:blipFill>
        <p:spPr>
          <a:xfrm>
            <a:off x="417452" y="567064"/>
            <a:ext cx="4154548" cy="2116175"/>
          </a:xfrm>
        </p:spPr>
      </p:pic>
    </p:spTree>
    <p:extLst>
      <p:ext uri="{BB962C8B-B14F-4D97-AF65-F5344CB8AC3E}">
        <p14:creationId xmlns:p14="http://schemas.microsoft.com/office/powerpoint/2010/main" val="7945096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3">
          <a:extLst>
            <a:ext uri="{FF2B5EF4-FFF2-40B4-BE49-F238E27FC236}">
              <a16:creationId xmlns:a16="http://schemas.microsoft.com/office/drawing/2014/main" id="{1D7A7918-D486-1D3D-03EF-16C90D9852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4" name="Google Shape;1644;p35">
            <a:extLst>
              <a:ext uri="{FF2B5EF4-FFF2-40B4-BE49-F238E27FC236}">
                <a16:creationId xmlns:a16="http://schemas.microsoft.com/office/drawing/2014/main" id="{6EB0D298-E5D0-2C5F-82C2-B1A7028E2C4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64350" y="2418826"/>
            <a:ext cx="6615300" cy="83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 b="1">
                <a:solidFill>
                  <a:srgbClr val="444242"/>
                </a:solidFill>
                <a:effectLst/>
                <a:latin typeface="Barlow" panose="00000500000000000000" pitchFamily="2" charset="0"/>
              </a:rPr>
              <a:t>Result</a:t>
            </a:r>
            <a:endParaRPr/>
          </a:p>
        </p:txBody>
      </p:sp>
      <p:sp>
        <p:nvSpPr>
          <p:cNvPr id="1645" name="Google Shape;1645;p35">
            <a:extLst>
              <a:ext uri="{FF2B5EF4-FFF2-40B4-BE49-F238E27FC236}">
                <a16:creationId xmlns:a16="http://schemas.microsoft.com/office/drawing/2014/main" id="{DD85F3E9-3005-4EEB-40CC-733C63DEFA0C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3459400" y="1813125"/>
            <a:ext cx="2225100" cy="83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grpSp>
        <p:nvGrpSpPr>
          <p:cNvPr id="1646" name="Google Shape;1646;p35">
            <a:extLst>
              <a:ext uri="{FF2B5EF4-FFF2-40B4-BE49-F238E27FC236}">
                <a16:creationId xmlns:a16="http://schemas.microsoft.com/office/drawing/2014/main" id="{A39C69BA-F982-D432-1228-80DAD9EC24B3}"/>
              </a:ext>
            </a:extLst>
          </p:cNvPr>
          <p:cNvGrpSpPr/>
          <p:nvPr/>
        </p:nvGrpSpPr>
        <p:grpSpPr>
          <a:xfrm>
            <a:off x="7575865" y="539505"/>
            <a:ext cx="854919" cy="484671"/>
            <a:chOff x="713240" y="4371492"/>
            <a:chExt cx="854919" cy="484671"/>
          </a:xfrm>
        </p:grpSpPr>
        <p:grpSp>
          <p:nvGrpSpPr>
            <p:cNvPr id="1647" name="Google Shape;1647;p35">
              <a:extLst>
                <a:ext uri="{FF2B5EF4-FFF2-40B4-BE49-F238E27FC236}">
                  <a16:creationId xmlns:a16="http://schemas.microsoft.com/office/drawing/2014/main" id="{2413F636-A31C-6D99-5D5E-A64A660D0A6C}"/>
                </a:ext>
              </a:extLst>
            </p:cNvPr>
            <p:cNvGrpSpPr/>
            <p:nvPr/>
          </p:nvGrpSpPr>
          <p:grpSpPr>
            <a:xfrm>
              <a:off x="713240" y="4775292"/>
              <a:ext cx="854919" cy="80871"/>
              <a:chOff x="1528400" y="4392825"/>
              <a:chExt cx="1959475" cy="185400"/>
            </a:xfrm>
          </p:grpSpPr>
          <p:sp>
            <p:nvSpPr>
              <p:cNvPr id="1648" name="Google Shape;1648;p35">
                <a:extLst>
                  <a:ext uri="{FF2B5EF4-FFF2-40B4-BE49-F238E27FC236}">
                    <a16:creationId xmlns:a16="http://schemas.microsoft.com/office/drawing/2014/main" id="{91556715-C5B6-1751-C32E-8CA2DF90DD84}"/>
                  </a:ext>
                </a:extLst>
              </p:cNvPr>
              <p:cNvSpPr/>
              <p:nvPr/>
            </p:nvSpPr>
            <p:spPr>
              <a:xfrm>
                <a:off x="1528400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49" name="Google Shape;1649;p35">
                <a:extLst>
                  <a:ext uri="{FF2B5EF4-FFF2-40B4-BE49-F238E27FC236}">
                    <a16:creationId xmlns:a16="http://schemas.microsoft.com/office/drawing/2014/main" id="{958BC467-1E48-10A1-28BE-610E5AD7AF3A}"/>
                  </a:ext>
                </a:extLst>
              </p:cNvPr>
              <p:cNvSpPr/>
              <p:nvPr/>
            </p:nvSpPr>
            <p:spPr>
              <a:xfrm>
                <a:off x="1883215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50" name="Google Shape;1650;p35">
                <a:extLst>
                  <a:ext uri="{FF2B5EF4-FFF2-40B4-BE49-F238E27FC236}">
                    <a16:creationId xmlns:a16="http://schemas.microsoft.com/office/drawing/2014/main" id="{06817FC7-2A10-C1BE-B369-962BF650EA6A}"/>
                  </a:ext>
                </a:extLst>
              </p:cNvPr>
              <p:cNvSpPr/>
              <p:nvPr/>
            </p:nvSpPr>
            <p:spPr>
              <a:xfrm>
                <a:off x="2238030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51" name="Google Shape;1651;p35">
                <a:extLst>
                  <a:ext uri="{FF2B5EF4-FFF2-40B4-BE49-F238E27FC236}">
                    <a16:creationId xmlns:a16="http://schemas.microsoft.com/office/drawing/2014/main" id="{0C99262A-4CBC-25E6-3A1B-47DB26936FDB}"/>
                  </a:ext>
                </a:extLst>
              </p:cNvPr>
              <p:cNvSpPr/>
              <p:nvPr/>
            </p:nvSpPr>
            <p:spPr>
              <a:xfrm>
                <a:off x="2592845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52" name="Google Shape;1652;p35">
                <a:extLst>
                  <a:ext uri="{FF2B5EF4-FFF2-40B4-BE49-F238E27FC236}">
                    <a16:creationId xmlns:a16="http://schemas.microsoft.com/office/drawing/2014/main" id="{6D651966-51A3-75F8-1325-3C7B8C5A0DC2}"/>
                  </a:ext>
                </a:extLst>
              </p:cNvPr>
              <p:cNvSpPr/>
              <p:nvPr/>
            </p:nvSpPr>
            <p:spPr>
              <a:xfrm>
                <a:off x="2947660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53" name="Google Shape;1653;p35">
                <a:extLst>
                  <a:ext uri="{FF2B5EF4-FFF2-40B4-BE49-F238E27FC236}">
                    <a16:creationId xmlns:a16="http://schemas.microsoft.com/office/drawing/2014/main" id="{072255F3-BE5D-CC3B-A960-B62900F347D8}"/>
                  </a:ext>
                </a:extLst>
              </p:cNvPr>
              <p:cNvSpPr/>
              <p:nvPr/>
            </p:nvSpPr>
            <p:spPr>
              <a:xfrm>
                <a:off x="3302475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grpSp>
          <p:nvGrpSpPr>
            <p:cNvPr id="1654" name="Google Shape;1654;p35">
              <a:extLst>
                <a:ext uri="{FF2B5EF4-FFF2-40B4-BE49-F238E27FC236}">
                  <a16:creationId xmlns:a16="http://schemas.microsoft.com/office/drawing/2014/main" id="{615B25A9-BB39-55A0-F49F-89F1ACA12B3C}"/>
                </a:ext>
              </a:extLst>
            </p:cNvPr>
            <p:cNvGrpSpPr/>
            <p:nvPr/>
          </p:nvGrpSpPr>
          <p:grpSpPr>
            <a:xfrm>
              <a:off x="713240" y="4573392"/>
              <a:ext cx="854919" cy="80871"/>
              <a:chOff x="1528400" y="4392825"/>
              <a:chExt cx="1959475" cy="185400"/>
            </a:xfrm>
          </p:grpSpPr>
          <p:sp>
            <p:nvSpPr>
              <p:cNvPr id="1655" name="Google Shape;1655;p35">
                <a:extLst>
                  <a:ext uri="{FF2B5EF4-FFF2-40B4-BE49-F238E27FC236}">
                    <a16:creationId xmlns:a16="http://schemas.microsoft.com/office/drawing/2014/main" id="{C7E0300E-CDE3-19F2-5229-F37C88BBE3E1}"/>
                  </a:ext>
                </a:extLst>
              </p:cNvPr>
              <p:cNvSpPr/>
              <p:nvPr/>
            </p:nvSpPr>
            <p:spPr>
              <a:xfrm>
                <a:off x="1528400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56" name="Google Shape;1656;p35">
                <a:extLst>
                  <a:ext uri="{FF2B5EF4-FFF2-40B4-BE49-F238E27FC236}">
                    <a16:creationId xmlns:a16="http://schemas.microsoft.com/office/drawing/2014/main" id="{C343EEC4-3E67-F6BD-16F4-6AA073D1C8FC}"/>
                  </a:ext>
                </a:extLst>
              </p:cNvPr>
              <p:cNvSpPr/>
              <p:nvPr/>
            </p:nvSpPr>
            <p:spPr>
              <a:xfrm>
                <a:off x="1883215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57" name="Google Shape;1657;p35">
                <a:extLst>
                  <a:ext uri="{FF2B5EF4-FFF2-40B4-BE49-F238E27FC236}">
                    <a16:creationId xmlns:a16="http://schemas.microsoft.com/office/drawing/2014/main" id="{8EFB1B60-1569-2C48-783D-B10ADAD4AA54}"/>
                  </a:ext>
                </a:extLst>
              </p:cNvPr>
              <p:cNvSpPr/>
              <p:nvPr/>
            </p:nvSpPr>
            <p:spPr>
              <a:xfrm>
                <a:off x="2238030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58" name="Google Shape;1658;p35">
                <a:extLst>
                  <a:ext uri="{FF2B5EF4-FFF2-40B4-BE49-F238E27FC236}">
                    <a16:creationId xmlns:a16="http://schemas.microsoft.com/office/drawing/2014/main" id="{9F1CA8BE-1EFA-E224-FFC9-66F004D8BEA8}"/>
                  </a:ext>
                </a:extLst>
              </p:cNvPr>
              <p:cNvSpPr/>
              <p:nvPr/>
            </p:nvSpPr>
            <p:spPr>
              <a:xfrm>
                <a:off x="2592845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59" name="Google Shape;1659;p35">
                <a:extLst>
                  <a:ext uri="{FF2B5EF4-FFF2-40B4-BE49-F238E27FC236}">
                    <a16:creationId xmlns:a16="http://schemas.microsoft.com/office/drawing/2014/main" id="{2A331762-47A0-4257-CB38-59CE5D8A4D70}"/>
                  </a:ext>
                </a:extLst>
              </p:cNvPr>
              <p:cNvSpPr/>
              <p:nvPr/>
            </p:nvSpPr>
            <p:spPr>
              <a:xfrm>
                <a:off x="2947660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60" name="Google Shape;1660;p35">
                <a:extLst>
                  <a:ext uri="{FF2B5EF4-FFF2-40B4-BE49-F238E27FC236}">
                    <a16:creationId xmlns:a16="http://schemas.microsoft.com/office/drawing/2014/main" id="{F0E780DD-5CFC-3D7E-3F44-A159F8CA3BB9}"/>
                  </a:ext>
                </a:extLst>
              </p:cNvPr>
              <p:cNvSpPr/>
              <p:nvPr/>
            </p:nvSpPr>
            <p:spPr>
              <a:xfrm>
                <a:off x="3302475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grpSp>
          <p:nvGrpSpPr>
            <p:cNvPr id="1661" name="Google Shape;1661;p35">
              <a:extLst>
                <a:ext uri="{FF2B5EF4-FFF2-40B4-BE49-F238E27FC236}">
                  <a16:creationId xmlns:a16="http://schemas.microsoft.com/office/drawing/2014/main" id="{547E3EC7-AF07-1EC6-B96D-82286E180AD3}"/>
                </a:ext>
              </a:extLst>
            </p:cNvPr>
            <p:cNvGrpSpPr/>
            <p:nvPr/>
          </p:nvGrpSpPr>
          <p:grpSpPr>
            <a:xfrm>
              <a:off x="713240" y="4371492"/>
              <a:ext cx="854919" cy="80871"/>
              <a:chOff x="1528400" y="4392825"/>
              <a:chExt cx="1959475" cy="185400"/>
            </a:xfrm>
          </p:grpSpPr>
          <p:sp>
            <p:nvSpPr>
              <p:cNvPr id="1662" name="Google Shape;1662;p35">
                <a:extLst>
                  <a:ext uri="{FF2B5EF4-FFF2-40B4-BE49-F238E27FC236}">
                    <a16:creationId xmlns:a16="http://schemas.microsoft.com/office/drawing/2014/main" id="{B37E47C3-6F21-2CB6-E55A-F6C01510B222}"/>
                  </a:ext>
                </a:extLst>
              </p:cNvPr>
              <p:cNvSpPr/>
              <p:nvPr/>
            </p:nvSpPr>
            <p:spPr>
              <a:xfrm>
                <a:off x="1528400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63" name="Google Shape;1663;p35">
                <a:extLst>
                  <a:ext uri="{FF2B5EF4-FFF2-40B4-BE49-F238E27FC236}">
                    <a16:creationId xmlns:a16="http://schemas.microsoft.com/office/drawing/2014/main" id="{ACB19A28-45CB-CB78-636D-F18F4212F0A8}"/>
                  </a:ext>
                </a:extLst>
              </p:cNvPr>
              <p:cNvSpPr/>
              <p:nvPr/>
            </p:nvSpPr>
            <p:spPr>
              <a:xfrm>
                <a:off x="1883215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64" name="Google Shape;1664;p35">
                <a:extLst>
                  <a:ext uri="{FF2B5EF4-FFF2-40B4-BE49-F238E27FC236}">
                    <a16:creationId xmlns:a16="http://schemas.microsoft.com/office/drawing/2014/main" id="{C816E6C1-C0F9-FDB5-ED96-71669F7091C2}"/>
                  </a:ext>
                </a:extLst>
              </p:cNvPr>
              <p:cNvSpPr/>
              <p:nvPr/>
            </p:nvSpPr>
            <p:spPr>
              <a:xfrm>
                <a:off x="2238030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65" name="Google Shape;1665;p35">
                <a:extLst>
                  <a:ext uri="{FF2B5EF4-FFF2-40B4-BE49-F238E27FC236}">
                    <a16:creationId xmlns:a16="http://schemas.microsoft.com/office/drawing/2014/main" id="{9B873369-3DCD-EFA4-03C2-37DA600DFD8D}"/>
                  </a:ext>
                </a:extLst>
              </p:cNvPr>
              <p:cNvSpPr/>
              <p:nvPr/>
            </p:nvSpPr>
            <p:spPr>
              <a:xfrm>
                <a:off x="2592845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66" name="Google Shape;1666;p35">
                <a:extLst>
                  <a:ext uri="{FF2B5EF4-FFF2-40B4-BE49-F238E27FC236}">
                    <a16:creationId xmlns:a16="http://schemas.microsoft.com/office/drawing/2014/main" id="{BD2E8AB6-9FFC-C9D9-0E4C-C2C4A696CA96}"/>
                  </a:ext>
                </a:extLst>
              </p:cNvPr>
              <p:cNvSpPr/>
              <p:nvPr/>
            </p:nvSpPr>
            <p:spPr>
              <a:xfrm>
                <a:off x="2947660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67" name="Google Shape;1667;p35">
                <a:extLst>
                  <a:ext uri="{FF2B5EF4-FFF2-40B4-BE49-F238E27FC236}">
                    <a16:creationId xmlns:a16="http://schemas.microsoft.com/office/drawing/2014/main" id="{1E23441F-C9C3-C98F-D5E6-1B2EB002D1B3}"/>
                  </a:ext>
                </a:extLst>
              </p:cNvPr>
              <p:cNvSpPr/>
              <p:nvPr/>
            </p:nvSpPr>
            <p:spPr>
              <a:xfrm>
                <a:off x="3302475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grpSp>
        <p:nvGrpSpPr>
          <p:cNvPr id="1668" name="Google Shape;1668;p35">
            <a:extLst>
              <a:ext uri="{FF2B5EF4-FFF2-40B4-BE49-F238E27FC236}">
                <a16:creationId xmlns:a16="http://schemas.microsoft.com/office/drawing/2014/main" id="{993EBEF7-66CD-EE4E-3090-B1F2DBEA42CD}"/>
              </a:ext>
            </a:extLst>
          </p:cNvPr>
          <p:cNvGrpSpPr/>
          <p:nvPr/>
        </p:nvGrpSpPr>
        <p:grpSpPr>
          <a:xfrm rot="10800000">
            <a:off x="-302743" y="-1254853"/>
            <a:ext cx="4249916" cy="2447141"/>
            <a:chOff x="5319726" y="23000"/>
            <a:chExt cx="2682689" cy="1544717"/>
          </a:xfrm>
        </p:grpSpPr>
        <p:sp>
          <p:nvSpPr>
            <p:cNvPr id="1669" name="Google Shape;1669;p35">
              <a:extLst>
                <a:ext uri="{FF2B5EF4-FFF2-40B4-BE49-F238E27FC236}">
                  <a16:creationId xmlns:a16="http://schemas.microsoft.com/office/drawing/2014/main" id="{8FEA6E4A-2DC5-F756-5E63-261D744E6A5C}"/>
                </a:ext>
              </a:extLst>
            </p:cNvPr>
            <p:cNvSpPr/>
            <p:nvPr/>
          </p:nvSpPr>
          <p:spPr>
            <a:xfrm>
              <a:off x="6632588" y="23000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5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5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0" name="Google Shape;1670;p35">
              <a:extLst>
                <a:ext uri="{FF2B5EF4-FFF2-40B4-BE49-F238E27FC236}">
                  <a16:creationId xmlns:a16="http://schemas.microsoft.com/office/drawing/2014/main" id="{C03F8513-19F9-782A-DE0B-7C4EDEB4A406}"/>
                </a:ext>
              </a:extLst>
            </p:cNvPr>
            <p:cNvSpPr/>
            <p:nvPr/>
          </p:nvSpPr>
          <p:spPr>
            <a:xfrm>
              <a:off x="6858013" y="248425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1" name="Google Shape;1671;p35">
              <a:extLst>
                <a:ext uri="{FF2B5EF4-FFF2-40B4-BE49-F238E27FC236}">
                  <a16:creationId xmlns:a16="http://schemas.microsoft.com/office/drawing/2014/main" id="{A9187E04-1DC5-838B-55F0-70F201B7A777}"/>
                </a:ext>
              </a:extLst>
            </p:cNvPr>
            <p:cNvSpPr/>
            <p:nvPr/>
          </p:nvSpPr>
          <p:spPr>
            <a:xfrm>
              <a:off x="7085026" y="475438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2" name="Google Shape;1672;p35">
              <a:extLst>
                <a:ext uri="{FF2B5EF4-FFF2-40B4-BE49-F238E27FC236}">
                  <a16:creationId xmlns:a16="http://schemas.microsoft.com/office/drawing/2014/main" id="{8058BDCE-0452-C680-3D14-BA4D2F431DD4}"/>
                </a:ext>
              </a:extLst>
            </p:cNvPr>
            <p:cNvSpPr/>
            <p:nvPr/>
          </p:nvSpPr>
          <p:spPr>
            <a:xfrm>
              <a:off x="7310451" y="702450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3" name="Google Shape;1673;p35">
              <a:extLst>
                <a:ext uri="{FF2B5EF4-FFF2-40B4-BE49-F238E27FC236}">
                  <a16:creationId xmlns:a16="http://schemas.microsoft.com/office/drawing/2014/main" id="{AC327389-6C7B-269E-FC08-F4950A1A4DF5}"/>
                </a:ext>
              </a:extLst>
            </p:cNvPr>
            <p:cNvSpPr/>
            <p:nvPr/>
          </p:nvSpPr>
          <p:spPr>
            <a:xfrm>
              <a:off x="7539051" y="92946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3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4" name="Google Shape;1674;p35">
              <a:extLst>
                <a:ext uri="{FF2B5EF4-FFF2-40B4-BE49-F238E27FC236}">
                  <a16:creationId xmlns:a16="http://schemas.microsoft.com/office/drawing/2014/main" id="{72CB7FA4-D8A9-ABC2-AAAB-D771D5D10D06}"/>
                </a:ext>
              </a:extLst>
            </p:cNvPr>
            <p:cNvSpPr/>
            <p:nvPr/>
          </p:nvSpPr>
          <p:spPr>
            <a:xfrm>
              <a:off x="7766063" y="1154888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5" name="Google Shape;1675;p35">
              <a:extLst>
                <a:ext uri="{FF2B5EF4-FFF2-40B4-BE49-F238E27FC236}">
                  <a16:creationId xmlns:a16="http://schemas.microsoft.com/office/drawing/2014/main" id="{73C64245-03B4-B1C5-9520-5B739358DB95}"/>
                </a:ext>
              </a:extLst>
            </p:cNvPr>
            <p:cNvSpPr/>
            <p:nvPr/>
          </p:nvSpPr>
          <p:spPr>
            <a:xfrm>
              <a:off x="6575438" y="78563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3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6" name="Google Shape;1676;p35">
              <a:extLst>
                <a:ext uri="{FF2B5EF4-FFF2-40B4-BE49-F238E27FC236}">
                  <a16:creationId xmlns:a16="http://schemas.microsoft.com/office/drawing/2014/main" id="{25137D7D-D664-3E4E-DEB5-AA294A7DFE7F}"/>
                </a:ext>
              </a:extLst>
            </p:cNvPr>
            <p:cNvSpPr/>
            <p:nvPr/>
          </p:nvSpPr>
          <p:spPr>
            <a:xfrm>
              <a:off x="6802451" y="305575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7" name="Google Shape;1677;p35">
              <a:extLst>
                <a:ext uri="{FF2B5EF4-FFF2-40B4-BE49-F238E27FC236}">
                  <a16:creationId xmlns:a16="http://schemas.microsoft.com/office/drawing/2014/main" id="{FC38747B-1C13-5049-A8C2-1B3780723F5B}"/>
                </a:ext>
              </a:extLst>
            </p:cNvPr>
            <p:cNvSpPr/>
            <p:nvPr/>
          </p:nvSpPr>
          <p:spPr>
            <a:xfrm>
              <a:off x="7027876" y="532588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8" name="Google Shape;1678;p35">
              <a:extLst>
                <a:ext uri="{FF2B5EF4-FFF2-40B4-BE49-F238E27FC236}">
                  <a16:creationId xmlns:a16="http://schemas.microsoft.com/office/drawing/2014/main" id="{93D495A1-0EB3-68ED-A8F6-1F3C49E60110}"/>
                </a:ext>
              </a:extLst>
            </p:cNvPr>
            <p:cNvSpPr/>
            <p:nvPr/>
          </p:nvSpPr>
          <p:spPr>
            <a:xfrm>
              <a:off x="7254888" y="759600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9" name="Google Shape;1679;p35">
              <a:extLst>
                <a:ext uri="{FF2B5EF4-FFF2-40B4-BE49-F238E27FC236}">
                  <a16:creationId xmlns:a16="http://schemas.microsoft.com/office/drawing/2014/main" id="{729F9362-F192-2F63-CC16-87B64BDFAB13}"/>
                </a:ext>
              </a:extLst>
            </p:cNvPr>
            <p:cNvSpPr/>
            <p:nvPr/>
          </p:nvSpPr>
          <p:spPr>
            <a:xfrm>
              <a:off x="7480313" y="98661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5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5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0" name="Google Shape;1680;p35">
              <a:extLst>
                <a:ext uri="{FF2B5EF4-FFF2-40B4-BE49-F238E27FC236}">
                  <a16:creationId xmlns:a16="http://schemas.microsoft.com/office/drawing/2014/main" id="{4B2E090F-5F6E-12B2-4A41-383D608C3502}"/>
                </a:ext>
              </a:extLst>
            </p:cNvPr>
            <p:cNvSpPr/>
            <p:nvPr/>
          </p:nvSpPr>
          <p:spPr>
            <a:xfrm>
              <a:off x="7708913" y="1212038"/>
              <a:ext cx="234791" cy="234791"/>
            </a:xfrm>
            <a:custGeom>
              <a:avLst/>
              <a:gdLst/>
              <a:ahLst/>
              <a:cxnLst/>
              <a:rect l="l" t="t" r="r" b="b"/>
              <a:pathLst>
                <a:path w="116" h="116" extrusionOk="0">
                  <a:moveTo>
                    <a:pt x="114" y="116"/>
                  </a:moveTo>
                  <a:cubicBezTo>
                    <a:pt x="113" y="116"/>
                    <a:pt x="112" y="115"/>
                    <a:pt x="112" y="114"/>
                  </a:cubicBezTo>
                  <a:cubicBezTo>
                    <a:pt x="112" y="4"/>
                    <a:pt x="112" y="4"/>
                    <a:pt x="11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116" y="114"/>
                    <a:pt x="116" y="114"/>
                    <a:pt x="116" y="114"/>
                  </a:cubicBezTo>
                  <a:cubicBezTo>
                    <a:pt x="116" y="115"/>
                    <a:pt x="116" y="116"/>
                    <a:pt x="114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1" name="Google Shape;1681;p35">
              <a:extLst>
                <a:ext uri="{FF2B5EF4-FFF2-40B4-BE49-F238E27FC236}">
                  <a16:creationId xmlns:a16="http://schemas.microsoft.com/office/drawing/2014/main" id="{E5ECE996-6F58-9BCA-48F7-15472437F328}"/>
                </a:ext>
              </a:extLst>
            </p:cNvPr>
            <p:cNvSpPr/>
            <p:nvPr/>
          </p:nvSpPr>
          <p:spPr>
            <a:xfrm>
              <a:off x="6516701" y="135713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2" name="Google Shape;1682;p35">
              <a:extLst>
                <a:ext uri="{FF2B5EF4-FFF2-40B4-BE49-F238E27FC236}">
                  <a16:creationId xmlns:a16="http://schemas.microsoft.com/office/drawing/2014/main" id="{1CC96432-FC35-3A4D-AF41-4F2B837343B3}"/>
                </a:ext>
              </a:extLst>
            </p:cNvPr>
            <p:cNvSpPr/>
            <p:nvPr/>
          </p:nvSpPr>
          <p:spPr>
            <a:xfrm>
              <a:off x="6743713" y="36431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7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3" name="Google Shape;1683;p35">
              <a:extLst>
                <a:ext uri="{FF2B5EF4-FFF2-40B4-BE49-F238E27FC236}">
                  <a16:creationId xmlns:a16="http://schemas.microsoft.com/office/drawing/2014/main" id="{4401DEF5-D2B7-3796-81AB-BCAAC3F2E4DC}"/>
                </a:ext>
              </a:extLst>
            </p:cNvPr>
            <p:cNvSpPr/>
            <p:nvPr/>
          </p:nvSpPr>
          <p:spPr>
            <a:xfrm>
              <a:off x="6972313" y="589738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4" name="Google Shape;1684;p35">
              <a:extLst>
                <a:ext uri="{FF2B5EF4-FFF2-40B4-BE49-F238E27FC236}">
                  <a16:creationId xmlns:a16="http://schemas.microsoft.com/office/drawing/2014/main" id="{ED551844-C195-7B69-09D0-0D6575BF6DF4}"/>
                </a:ext>
              </a:extLst>
            </p:cNvPr>
            <p:cNvSpPr/>
            <p:nvPr/>
          </p:nvSpPr>
          <p:spPr>
            <a:xfrm>
              <a:off x="7197738" y="816750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5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5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5" name="Google Shape;1685;p35">
              <a:extLst>
                <a:ext uri="{FF2B5EF4-FFF2-40B4-BE49-F238E27FC236}">
                  <a16:creationId xmlns:a16="http://schemas.microsoft.com/office/drawing/2014/main" id="{9AA047EF-8886-A018-7DB4-1318434C9413}"/>
                </a:ext>
              </a:extLst>
            </p:cNvPr>
            <p:cNvSpPr/>
            <p:nvPr/>
          </p:nvSpPr>
          <p:spPr>
            <a:xfrm>
              <a:off x="7424751" y="1042175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6" name="Google Shape;1686;p35">
              <a:extLst>
                <a:ext uri="{FF2B5EF4-FFF2-40B4-BE49-F238E27FC236}">
                  <a16:creationId xmlns:a16="http://schemas.microsoft.com/office/drawing/2014/main" id="{1B2B092B-EC19-3F4C-F335-0DAE6164B774}"/>
                </a:ext>
              </a:extLst>
            </p:cNvPr>
            <p:cNvSpPr/>
            <p:nvPr/>
          </p:nvSpPr>
          <p:spPr>
            <a:xfrm>
              <a:off x="7650176" y="1269188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7" name="Google Shape;1687;p35">
              <a:extLst>
                <a:ext uri="{FF2B5EF4-FFF2-40B4-BE49-F238E27FC236}">
                  <a16:creationId xmlns:a16="http://schemas.microsoft.com/office/drawing/2014/main" id="{F2FB3144-997B-6B85-3A92-3EA2E41DB13D}"/>
                </a:ext>
              </a:extLst>
            </p:cNvPr>
            <p:cNvSpPr/>
            <p:nvPr/>
          </p:nvSpPr>
          <p:spPr>
            <a:xfrm>
              <a:off x="6461138" y="194450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8" name="Google Shape;1688;p35">
              <a:extLst>
                <a:ext uri="{FF2B5EF4-FFF2-40B4-BE49-F238E27FC236}">
                  <a16:creationId xmlns:a16="http://schemas.microsoft.com/office/drawing/2014/main" id="{1E802CBF-1709-52AE-6015-B0D1A9259FD9}"/>
                </a:ext>
              </a:extLst>
            </p:cNvPr>
            <p:cNvSpPr/>
            <p:nvPr/>
          </p:nvSpPr>
          <p:spPr>
            <a:xfrm>
              <a:off x="6686563" y="419875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9" name="Google Shape;1689;p35">
              <a:extLst>
                <a:ext uri="{FF2B5EF4-FFF2-40B4-BE49-F238E27FC236}">
                  <a16:creationId xmlns:a16="http://schemas.microsoft.com/office/drawing/2014/main" id="{D535F8B4-DE0D-7FF0-7F3A-821038D4BC14}"/>
                </a:ext>
              </a:extLst>
            </p:cNvPr>
            <p:cNvSpPr/>
            <p:nvPr/>
          </p:nvSpPr>
          <p:spPr>
            <a:xfrm>
              <a:off x="6913576" y="646888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7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0" name="Google Shape;1690;p35">
              <a:extLst>
                <a:ext uri="{FF2B5EF4-FFF2-40B4-BE49-F238E27FC236}">
                  <a16:creationId xmlns:a16="http://schemas.microsoft.com/office/drawing/2014/main" id="{408432EF-CD0F-FE55-B9A1-F9D5525438EE}"/>
                </a:ext>
              </a:extLst>
            </p:cNvPr>
            <p:cNvSpPr/>
            <p:nvPr/>
          </p:nvSpPr>
          <p:spPr>
            <a:xfrm>
              <a:off x="7142176" y="872313"/>
              <a:ext cx="234958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1" name="Google Shape;1691;p35">
              <a:extLst>
                <a:ext uri="{FF2B5EF4-FFF2-40B4-BE49-F238E27FC236}">
                  <a16:creationId xmlns:a16="http://schemas.microsoft.com/office/drawing/2014/main" id="{56127666-A76D-0B73-42F4-FC5D1AA7A0A8}"/>
                </a:ext>
              </a:extLst>
            </p:cNvPr>
            <p:cNvSpPr/>
            <p:nvPr/>
          </p:nvSpPr>
          <p:spPr>
            <a:xfrm>
              <a:off x="7367601" y="110091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2" name="Google Shape;1692;p35">
              <a:extLst>
                <a:ext uri="{FF2B5EF4-FFF2-40B4-BE49-F238E27FC236}">
                  <a16:creationId xmlns:a16="http://schemas.microsoft.com/office/drawing/2014/main" id="{9D9F9B11-0FB9-9815-938D-F533E9B11F34}"/>
                </a:ext>
              </a:extLst>
            </p:cNvPr>
            <p:cNvSpPr/>
            <p:nvPr/>
          </p:nvSpPr>
          <p:spPr>
            <a:xfrm>
              <a:off x="7594613" y="1327925"/>
              <a:ext cx="234958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3" name="Google Shape;1693;p35">
              <a:extLst>
                <a:ext uri="{FF2B5EF4-FFF2-40B4-BE49-F238E27FC236}">
                  <a16:creationId xmlns:a16="http://schemas.microsoft.com/office/drawing/2014/main" id="{A94180F6-A6B6-1863-D7CB-BAEEF854F37D}"/>
                </a:ext>
              </a:extLst>
            </p:cNvPr>
            <p:cNvSpPr/>
            <p:nvPr/>
          </p:nvSpPr>
          <p:spPr>
            <a:xfrm>
              <a:off x="6403988" y="250013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4" name="Google Shape;1694;p35">
              <a:extLst>
                <a:ext uri="{FF2B5EF4-FFF2-40B4-BE49-F238E27FC236}">
                  <a16:creationId xmlns:a16="http://schemas.microsoft.com/office/drawing/2014/main" id="{0A781CB9-CA06-5984-B41D-5AD117198BFE}"/>
                </a:ext>
              </a:extLst>
            </p:cNvPr>
            <p:cNvSpPr/>
            <p:nvPr/>
          </p:nvSpPr>
          <p:spPr>
            <a:xfrm>
              <a:off x="6631001" y="477025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5" name="Google Shape;1695;p35">
              <a:extLst>
                <a:ext uri="{FF2B5EF4-FFF2-40B4-BE49-F238E27FC236}">
                  <a16:creationId xmlns:a16="http://schemas.microsoft.com/office/drawing/2014/main" id="{5130A563-90EC-C2B8-EDBD-9994CBB75B46}"/>
                </a:ext>
              </a:extLst>
            </p:cNvPr>
            <p:cNvSpPr/>
            <p:nvPr/>
          </p:nvSpPr>
          <p:spPr>
            <a:xfrm>
              <a:off x="6856426" y="702450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6" name="Google Shape;1696;p35">
              <a:extLst>
                <a:ext uri="{FF2B5EF4-FFF2-40B4-BE49-F238E27FC236}">
                  <a16:creationId xmlns:a16="http://schemas.microsoft.com/office/drawing/2014/main" id="{F60A5294-538A-803A-82AD-BFA81072FD8B}"/>
                </a:ext>
              </a:extLst>
            </p:cNvPr>
            <p:cNvSpPr/>
            <p:nvPr/>
          </p:nvSpPr>
          <p:spPr>
            <a:xfrm>
              <a:off x="7083438" y="931050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7" name="Google Shape;1697;p35">
              <a:extLst>
                <a:ext uri="{FF2B5EF4-FFF2-40B4-BE49-F238E27FC236}">
                  <a16:creationId xmlns:a16="http://schemas.microsoft.com/office/drawing/2014/main" id="{DA354EB0-51CD-88C2-3754-A6E9D8ED82AF}"/>
                </a:ext>
              </a:extLst>
            </p:cNvPr>
            <p:cNvSpPr/>
            <p:nvPr/>
          </p:nvSpPr>
          <p:spPr>
            <a:xfrm>
              <a:off x="7310451" y="115806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3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8" name="Google Shape;1698;p35">
              <a:extLst>
                <a:ext uri="{FF2B5EF4-FFF2-40B4-BE49-F238E27FC236}">
                  <a16:creationId xmlns:a16="http://schemas.microsoft.com/office/drawing/2014/main" id="{B2566B22-34E6-654E-DBA6-53B2D5107A08}"/>
                </a:ext>
              </a:extLst>
            </p:cNvPr>
            <p:cNvSpPr/>
            <p:nvPr/>
          </p:nvSpPr>
          <p:spPr>
            <a:xfrm>
              <a:off x="6346838" y="307163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3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9" name="Google Shape;1699;p35">
              <a:extLst>
                <a:ext uri="{FF2B5EF4-FFF2-40B4-BE49-F238E27FC236}">
                  <a16:creationId xmlns:a16="http://schemas.microsoft.com/office/drawing/2014/main" id="{BFCD4E36-3AB4-D1DA-F0A6-163A14679023}"/>
                </a:ext>
              </a:extLst>
            </p:cNvPr>
            <p:cNvSpPr/>
            <p:nvPr/>
          </p:nvSpPr>
          <p:spPr>
            <a:xfrm>
              <a:off x="6573851" y="532588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0" name="Google Shape;1700;p35">
              <a:extLst>
                <a:ext uri="{FF2B5EF4-FFF2-40B4-BE49-F238E27FC236}">
                  <a16:creationId xmlns:a16="http://schemas.microsoft.com/office/drawing/2014/main" id="{B31ED235-2E9D-D560-2E52-E076ED99E866}"/>
                </a:ext>
              </a:extLst>
            </p:cNvPr>
            <p:cNvSpPr/>
            <p:nvPr/>
          </p:nvSpPr>
          <p:spPr>
            <a:xfrm>
              <a:off x="6800863" y="761188"/>
              <a:ext cx="234958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1" name="Google Shape;1701;p35">
              <a:extLst>
                <a:ext uri="{FF2B5EF4-FFF2-40B4-BE49-F238E27FC236}">
                  <a16:creationId xmlns:a16="http://schemas.microsoft.com/office/drawing/2014/main" id="{688C352F-E1A6-D888-066F-42F8D96AC399}"/>
                </a:ext>
              </a:extLst>
            </p:cNvPr>
            <p:cNvSpPr/>
            <p:nvPr/>
          </p:nvSpPr>
          <p:spPr>
            <a:xfrm>
              <a:off x="7026288" y="988200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2" name="Google Shape;1702;p35">
              <a:extLst>
                <a:ext uri="{FF2B5EF4-FFF2-40B4-BE49-F238E27FC236}">
                  <a16:creationId xmlns:a16="http://schemas.microsoft.com/office/drawing/2014/main" id="{A9D0D2A3-4AB4-32F7-49D7-250884751CD4}"/>
                </a:ext>
              </a:extLst>
            </p:cNvPr>
            <p:cNvSpPr/>
            <p:nvPr/>
          </p:nvSpPr>
          <p:spPr>
            <a:xfrm>
              <a:off x="7253301" y="1213625"/>
              <a:ext cx="234958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5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5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3" name="Google Shape;1703;p35">
              <a:extLst>
                <a:ext uri="{FF2B5EF4-FFF2-40B4-BE49-F238E27FC236}">
                  <a16:creationId xmlns:a16="http://schemas.microsoft.com/office/drawing/2014/main" id="{397D7DE3-1F2D-F5B6-1B81-45AC42AE5A6B}"/>
                </a:ext>
              </a:extLst>
            </p:cNvPr>
            <p:cNvSpPr/>
            <p:nvPr/>
          </p:nvSpPr>
          <p:spPr>
            <a:xfrm>
              <a:off x="6289688" y="364313"/>
              <a:ext cx="234958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4" name="Google Shape;1704;p35">
              <a:extLst>
                <a:ext uri="{FF2B5EF4-FFF2-40B4-BE49-F238E27FC236}">
                  <a16:creationId xmlns:a16="http://schemas.microsoft.com/office/drawing/2014/main" id="{B5EF6D57-7631-9371-183B-F9CBECA9E723}"/>
                </a:ext>
              </a:extLst>
            </p:cNvPr>
            <p:cNvSpPr/>
            <p:nvPr/>
          </p:nvSpPr>
          <p:spPr>
            <a:xfrm>
              <a:off x="6515113" y="591325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7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5" name="Google Shape;1705;p35">
              <a:extLst>
                <a:ext uri="{FF2B5EF4-FFF2-40B4-BE49-F238E27FC236}">
                  <a16:creationId xmlns:a16="http://schemas.microsoft.com/office/drawing/2014/main" id="{A1543008-1BE8-BBB9-F2BC-3CED21F88A12}"/>
                </a:ext>
              </a:extLst>
            </p:cNvPr>
            <p:cNvSpPr/>
            <p:nvPr/>
          </p:nvSpPr>
          <p:spPr>
            <a:xfrm>
              <a:off x="6743713" y="818338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6" name="Google Shape;1706;p35">
              <a:extLst>
                <a:ext uri="{FF2B5EF4-FFF2-40B4-BE49-F238E27FC236}">
                  <a16:creationId xmlns:a16="http://schemas.microsoft.com/office/drawing/2014/main" id="{E324F546-37D8-EBC7-056C-6D02B8FBE0A0}"/>
                </a:ext>
              </a:extLst>
            </p:cNvPr>
            <p:cNvSpPr/>
            <p:nvPr/>
          </p:nvSpPr>
          <p:spPr>
            <a:xfrm>
              <a:off x="6969138" y="1043763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5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5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7" name="Google Shape;1707;p35">
              <a:extLst>
                <a:ext uri="{FF2B5EF4-FFF2-40B4-BE49-F238E27FC236}">
                  <a16:creationId xmlns:a16="http://schemas.microsoft.com/office/drawing/2014/main" id="{6F2386B6-A653-5A0A-4E00-EEE9EAC83CCF}"/>
                </a:ext>
              </a:extLst>
            </p:cNvPr>
            <p:cNvSpPr/>
            <p:nvPr/>
          </p:nvSpPr>
          <p:spPr>
            <a:xfrm>
              <a:off x="7196151" y="1270775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8" name="Google Shape;1708;p35">
              <a:extLst>
                <a:ext uri="{FF2B5EF4-FFF2-40B4-BE49-F238E27FC236}">
                  <a16:creationId xmlns:a16="http://schemas.microsoft.com/office/drawing/2014/main" id="{A6A32D19-5A17-640D-78B3-13BB7BC3A4BD}"/>
                </a:ext>
              </a:extLst>
            </p:cNvPr>
            <p:cNvSpPr/>
            <p:nvPr/>
          </p:nvSpPr>
          <p:spPr>
            <a:xfrm>
              <a:off x="6232538" y="421463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9" name="Google Shape;1709;p35">
              <a:extLst>
                <a:ext uri="{FF2B5EF4-FFF2-40B4-BE49-F238E27FC236}">
                  <a16:creationId xmlns:a16="http://schemas.microsoft.com/office/drawing/2014/main" id="{27585689-EDE3-DC9C-7BFC-7B8EACAFE2F8}"/>
                </a:ext>
              </a:extLst>
            </p:cNvPr>
            <p:cNvSpPr/>
            <p:nvPr/>
          </p:nvSpPr>
          <p:spPr>
            <a:xfrm>
              <a:off x="6457963" y="648475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0" name="Google Shape;1710;p35">
              <a:extLst>
                <a:ext uri="{FF2B5EF4-FFF2-40B4-BE49-F238E27FC236}">
                  <a16:creationId xmlns:a16="http://schemas.microsoft.com/office/drawing/2014/main" id="{47055BCF-4704-9626-EB2D-66B0F5644C03}"/>
                </a:ext>
              </a:extLst>
            </p:cNvPr>
            <p:cNvSpPr/>
            <p:nvPr/>
          </p:nvSpPr>
          <p:spPr>
            <a:xfrm>
              <a:off x="6684976" y="875488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7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1" name="Google Shape;1711;p35">
              <a:extLst>
                <a:ext uri="{FF2B5EF4-FFF2-40B4-BE49-F238E27FC236}">
                  <a16:creationId xmlns:a16="http://schemas.microsoft.com/office/drawing/2014/main" id="{7943D6D4-1950-8029-83B5-A2955E1CA82D}"/>
                </a:ext>
              </a:extLst>
            </p:cNvPr>
            <p:cNvSpPr/>
            <p:nvPr/>
          </p:nvSpPr>
          <p:spPr>
            <a:xfrm>
              <a:off x="6913576" y="1100913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2" name="Google Shape;1712;p35">
              <a:extLst>
                <a:ext uri="{FF2B5EF4-FFF2-40B4-BE49-F238E27FC236}">
                  <a16:creationId xmlns:a16="http://schemas.microsoft.com/office/drawing/2014/main" id="{68C5D438-F0BD-7997-E835-F92ECDFAEEB7}"/>
                </a:ext>
              </a:extLst>
            </p:cNvPr>
            <p:cNvSpPr/>
            <p:nvPr/>
          </p:nvSpPr>
          <p:spPr>
            <a:xfrm>
              <a:off x="7139001" y="132951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3" name="Google Shape;1713;p35">
              <a:extLst>
                <a:ext uri="{FF2B5EF4-FFF2-40B4-BE49-F238E27FC236}">
                  <a16:creationId xmlns:a16="http://schemas.microsoft.com/office/drawing/2014/main" id="{359CA388-6CA8-1AFB-7661-3BE0C50C44CE}"/>
                </a:ext>
              </a:extLst>
            </p:cNvPr>
            <p:cNvSpPr/>
            <p:nvPr/>
          </p:nvSpPr>
          <p:spPr>
            <a:xfrm>
              <a:off x="6175388" y="47861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4" name="Google Shape;1714;p35">
              <a:extLst>
                <a:ext uri="{FF2B5EF4-FFF2-40B4-BE49-F238E27FC236}">
                  <a16:creationId xmlns:a16="http://schemas.microsoft.com/office/drawing/2014/main" id="{29BD3B80-C9F2-3F00-10D9-0B2C0DADC9CC}"/>
                </a:ext>
              </a:extLst>
            </p:cNvPr>
            <p:cNvSpPr/>
            <p:nvPr/>
          </p:nvSpPr>
          <p:spPr>
            <a:xfrm>
              <a:off x="6402401" y="705625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5" name="Google Shape;1715;p35">
              <a:extLst>
                <a:ext uri="{FF2B5EF4-FFF2-40B4-BE49-F238E27FC236}">
                  <a16:creationId xmlns:a16="http://schemas.microsoft.com/office/drawing/2014/main" id="{98EAFAD7-7015-E7B5-72C8-F7C86AF39157}"/>
                </a:ext>
              </a:extLst>
            </p:cNvPr>
            <p:cNvSpPr/>
            <p:nvPr/>
          </p:nvSpPr>
          <p:spPr>
            <a:xfrm>
              <a:off x="6627826" y="931050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6" name="Google Shape;1716;p35">
              <a:extLst>
                <a:ext uri="{FF2B5EF4-FFF2-40B4-BE49-F238E27FC236}">
                  <a16:creationId xmlns:a16="http://schemas.microsoft.com/office/drawing/2014/main" id="{38161BE5-7498-5A95-7E8B-4623A9AEF8A5}"/>
                </a:ext>
              </a:extLst>
            </p:cNvPr>
            <p:cNvSpPr/>
            <p:nvPr/>
          </p:nvSpPr>
          <p:spPr>
            <a:xfrm>
              <a:off x="6854838" y="1159650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7" name="Google Shape;1717;p35">
              <a:extLst>
                <a:ext uri="{FF2B5EF4-FFF2-40B4-BE49-F238E27FC236}">
                  <a16:creationId xmlns:a16="http://schemas.microsoft.com/office/drawing/2014/main" id="{092AD520-875B-350B-99EE-651E03C52754}"/>
                </a:ext>
              </a:extLst>
            </p:cNvPr>
            <p:cNvSpPr/>
            <p:nvPr/>
          </p:nvSpPr>
          <p:spPr>
            <a:xfrm>
              <a:off x="6119826" y="535763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3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8" name="Google Shape;1718;p35">
              <a:extLst>
                <a:ext uri="{FF2B5EF4-FFF2-40B4-BE49-F238E27FC236}">
                  <a16:creationId xmlns:a16="http://schemas.microsoft.com/office/drawing/2014/main" id="{67D64FD9-58E3-EB65-E217-DBD3E2D87BF6}"/>
                </a:ext>
              </a:extLst>
            </p:cNvPr>
            <p:cNvSpPr/>
            <p:nvPr/>
          </p:nvSpPr>
          <p:spPr>
            <a:xfrm>
              <a:off x="6345251" y="761188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9" name="Google Shape;1719;p35">
              <a:extLst>
                <a:ext uri="{FF2B5EF4-FFF2-40B4-BE49-F238E27FC236}">
                  <a16:creationId xmlns:a16="http://schemas.microsoft.com/office/drawing/2014/main" id="{2B373AFE-8856-76D1-8F8C-E31EA0050405}"/>
                </a:ext>
              </a:extLst>
            </p:cNvPr>
            <p:cNvSpPr/>
            <p:nvPr/>
          </p:nvSpPr>
          <p:spPr>
            <a:xfrm>
              <a:off x="6572263" y="989788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0" name="Google Shape;1720;p35">
              <a:extLst>
                <a:ext uri="{FF2B5EF4-FFF2-40B4-BE49-F238E27FC236}">
                  <a16:creationId xmlns:a16="http://schemas.microsoft.com/office/drawing/2014/main" id="{1D74CA76-C285-1AB9-3AB4-279CBFAAB89E}"/>
                </a:ext>
              </a:extLst>
            </p:cNvPr>
            <p:cNvSpPr/>
            <p:nvPr/>
          </p:nvSpPr>
          <p:spPr>
            <a:xfrm>
              <a:off x="6797688" y="1216800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1" name="Google Shape;1721;p35">
              <a:extLst>
                <a:ext uri="{FF2B5EF4-FFF2-40B4-BE49-F238E27FC236}">
                  <a16:creationId xmlns:a16="http://schemas.microsoft.com/office/drawing/2014/main" id="{7D08E1FA-0F32-4EF3-B8AC-35B57C6FCFA2}"/>
                </a:ext>
              </a:extLst>
            </p:cNvPr>
            <p:cNvSpPr/>
            <p:nvPr/>
          </p:nvSpPr>
          <p:spPr>
            <a:xfrm>
              <a:off x="6061088" y="591325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2" name="Google Shape;1722;p35">
              <a:extLst>
                <a:ext uri="{FF2B5EF4-FFF2-40B4-BE49-F238E27FC236}">
                  <a16:creationId xmlns:a16="http://schemas.microsoft.com/office/drawing/2014/main" id="{4F6555A5-049A-2282-1375-3A645308A2CA}"/>
                </a:ext>
              </a:extLst>
            </p:cNvPr>
            <p:cNvSpPr/>
            <p:nvPr/>
          </p:nvSpPr>
          <p:spPr>
            <a:xfrm>
              <a:off x="6286513" y="819925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7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3" name="Google Shape;1723;p35">
              <a:extLst>
                <a:ext uri="{FF2B5EF4-FFF2-40B4-BE49-F238E27FC236}">
                  <a16:creationId xmlns:a16="http://schemas.microsoft.com/office/drawing/2014/main" id="{056746A1-1375-C836-993D-057E3170ED3C}"/>
                </a:ext>
              </a:extLst>
            </p:cNvPr>
            <p:cNvSpPr/>
            <p:nvPr/>
          </p:nvSpPr>
          <p:spPr>
            <a:xfrm>
              <a:off x="6515113" y="1046938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4" name="Google Shape;1724;p35">
              <a:extLst>
                <a:ext uri="{FF2B5EF4-FFF2-40B4-BE49-F238E27FC236}">
                  <a16:creationId xmlns:a16="http://schemas.microsoft.com/office/drawing/2014/main" id="{5ABC7185-9045-6594-77DF-21126A7CCC21}"/>
                </a:ext>
              </a:extLst>
            </p:cNvPr>
            <p:cNvSpPr/>
            <p:nvPr/>
          </p:nvSpPr>
          <p:spPr>
            <a:xfrm>
              <a:off x="6742126" y="1272363"/>
              <a:ext cx="234958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5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5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5" name="Google Shape;1725;p35">
              <a:extLst>
                <a:ext uri="{FF2B5EF4-FFF2-40B4-BE49-F238E27FC236}">
                  <a16:creationId xmlns:a16="http://schemas.microsoft.com/office/drawing/2014/main" id="{EB9D4768-5E54-CBD0-1338-C593E6492337}"/>
                </a:ext>
              </a:extLst>
            </p:cNvPr>
            <p:cNvSpPr/>
            <p:nvPr/>
          </p:nvSpPr>
          <p:spPr>
            <a:xfrm>
              <a:off x="6003938" y="650063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6" name="Google Shape;1726;p35">
              <a:extLst>
                <a:ext uri="{FF2B5EF4-FFF2-40B4-BE49-F238E27FC236}">
                  <a16:creationId xmlns:a16="http://schemas.microsoft.com/office/drawing/2014/main" id="{24D07CA6-D9C1-347C-F22E-F09F2E221CBE}"/>
                </a:ext>
              </a:extLst>
            </p:cNvPr>
            <p:cNvSpPr/>
            <p:nvPr/>
          </p:nvSpPr>
          <p:spPr>
            <a:xfrm>
              <a:off x="6230951" y="877075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7" name="Google Shape;1727;p35">
              <a:extLst>
                <a:ext uri="{FF2B5EF4-FFF2-40B4-BE49-F238E27FC236}">
                  <a16:creationId xmlns:a16="http://schemas.microsoft.com/office/drawing/2014/main" id="{1C57CC95-CEFB-861C-C673-15F7CE7E168A}"/>
                </a:ext>
              </a:extLst>
            </p:cNvPr>
            <p:cNvSpPr/>
            <p:nvPr/>
          </p:nvSpPr>
          <p:spPr>
            <a:xfrm>
              <a:off x="6456376" y="1102500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7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8" name="Google Shape;1728;p35">
              <a:extLst>
                <a:ext uri="{FF2B5EF4-FFF2-40B4-BE49-F238E27FC236}">
                  <a16:creationId xmlns:a16="http://schemas.microsoft.com/office/drawing/2014/main" id="{58E1E5B0-E732-2F19-D694-ABA99E9A3E12}"/>
                </a:ext>
              </a:extLst>
            </p:cNvPr>
            <p:cNvSpPr/>
            <p:nvPr/>
          </p:nvSpPr>
          <p:spPr>
            <a:xfrm>
              <a:off x="6684976" y="1329513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9" name="Google Shape;1729;p35">
              <a:extLst>
                <a:ext uri="{FF2B5EF4-FFF2-40B4-BE49-F238E27FC236}">
                  <a16:creationId xmlns:a16="http://schemas.microsoft.com/office/drawing/2014/main" id="{03230BFA-3441-D9FD-B124-368DC4C0C8E4}"/>
                </a:ext>
              </a:extLst>
            </p:cNvPr>
            <p:cNvSpPr/>
            <p:nvPr/>
          </p:nvSpPr>
          <p:spPr>
            <a:xfrm>
              <a:off x="5948376" y="707213"/>
              <a:ext cx="234958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0" name="Google Shape;1730;p35">
              <a:extLst>
                <a:ext uri="{FF2B5EF4-FFF2-40B4-BE49-F238E27FC236}">
                  <a16:creationId xmlns:a16="http://schemas.microsoft.com/office/drawing/2014/main" id="{F21092FC-BA54-7538-E65F-EF9B249903C3}"/>
                </a:ext>
              </a:extLst>
            </p:cNvPr>
            <p:cNvSpPr/>
            <p:nvPr/>
          </p:nvSpPr>
          <p:spPr>
            <a:xfrm>
              <a:off x="6173801" y="932638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1" name="Google Shape;1731;p35">
              <a:extLst>
                <a:ext uri="{FF2B5EF4-FFF2-40B4-BE49-F238E27FC236}">
                  <a16:creationId xmlns:a16="http://schemas.microsoft.com/office/drawing/2014/main" id="{4DB60386-7CDE-BC02-6565-8F3D25168A0A}"/>
                </a:ext>
              </a:extLst>
            </p:cNvPr>
            <p:cNvSpPr/>
            <p:nvPr/>
          </p:nvSpPr>
          <p:spPr>
            <a:xfrm>
              <a:off x="6400813" y="1159650"/>
              <a:ext cx="234958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2" name="Google Shape;1732;p35">
              <a:extLst>
                <a:ext uri="{FF2B5EF4-FFF2-40B4-BE49-F238E27FC236}">
                  <a16:creationId xmlns:a16="http://schemas.microsoft.com/office/drawing/2014/main" id="{1C30D483-BFD3-3997-5441-A520A0008814}"/>
                </a:ext>
              </a:extLst>
            </p:cNvPr>
            <p:cNvSpPr/>
            <p:nvPr/>
          </p:nvSpPr>
          <p:spPr>
            <a:xfrm>
              <a:off x="5891226" y="764363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3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3" name="Google Shape;1733;p35">
              <a:extLst>
                <a:ext uri="{FF2B5EF4-FFF2-40B4-BE49-F238E27FC236}">
                  <a16:creationId xmlns:a16="http://schemas.microsoft.com/office/drawing/2014/main" id="{524B9FE7-1D60-D45A-ED19-06A25938AD5E}"/>
                </a:ext>
              </a:extLst>
            </p:cNvPr>
            <p:cNvSpPr/>
            <p:nvPr/>
          </p:nvSpPr>
          <p:spPr>
            <a:xfrm>
              <a:off x="6116651" y="989788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4" name="Google Shape;1734;p35">
              <a:extLst>
                <a:ext uri="{FF2B5EF4-FFF2-40B4-BE49-F238E27FC236}">
                  <a16:creationId xmlns:a16="http://schemas.microsoft.com/office/drawing/2014/main" id="{2FFEAA13-6F28-CBF7-FF24-30DBF857FC04}"/>
                </a:ext>
              </a:extLst>
            </p:cNvPr>
            <p:cNvSpPr/>
            <p:nvPr/>
          </p:nvSpPr>
          <p:spPr>
            <a:xfrm>
              <a:off x="6343663" y="1218388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5" name="Google Shape;1735;p35">
              <a:extLst>
                <a:ext uri="{FF2B5EF4-FFF2-40B4-BE49-F238E27FC236}">
                  <a16:creationId xmlns:a16="http://schemas.microsoft.com/office/drawing/2014/main" id="{186FCE76-1591-0EAC-C80B-9B75A811596D}"/>
                </a:ext>
              </a:extLst>
            </p:cNvPr>
            <p:cNvSpPr/>
            <p:nvPr/>
          </p:nvSpPr>
          <p:spPr>
            <a:xfrm>
              <a:off x="5832488" y="819925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6" name="Google Shape;1736;p35">
              <a:extLst>
                <a:ext uri="{FF2B5EF4-FFF2-40B4-BE49-F238E27FC236}">
                  <a16:creationId xmlns:a16="http://schemas.microsoft.com/office/drawing/2014/main" id="{6F92C977-3090-A8E7-6085-D2F40F324F32}"/>
                </a:ext>
              </a:extLst>
            </p:cNvPr>
            <p:cNvSpPr/>
            <p:nvPr/>
          </p:nvSpPr>
          <p:spPr>
            <a:xfrm>
              <a:off x="6061088" y="1048525"/>
              <a:ext cx="233410" cy="231854"/>
            </a:xfrm>
            <a:custGeom>
              <a:avLst/>
              <a:gdLst/>
              <a:ahLst/>
              <a:cxnLst/>
              <a:rect l="l" t="t" r="r" b="b"/>
              <a:pathLst>
                <a:path w="116" h="115" extrusionOk="0">
                  <a:moveTo>
                    <a:pt x="114" y="115"/>
                  </a:moveTo>
                  <a:cubicBezTo>
                    <a:pt x="113" y="115"/>
                    <a:pt x="112" y="114"/>
                    <a:pt x="112" y="113"/>
                  </a:cubicBezTo>
                  <a:cubicBezTo>
                    <a:pt x="112" y="4"/>
                    <a:pt x="112" y="4"/>
                    <a:pt x="11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116" y="113"/>
                    <a:pt x="116" y="113"/>
                    <a:pt x="116" y="113"/>
                  </a:cubicBezTo>
                  <a:cubicBezTo>
                    <a:pt x="116" y="114"/>
                    <a:pt x="116" y="115"/>
                    <a:pt x="114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7" name="Google Shape;1737;p35">
              <a:extLst>
                <a:ext uri="{FF2B5EF4-FFF2-40B4-BE49-F238E27FC236}">
                  <a16:creationId xmlns:a16="http://schemas.microsoft.com/office/drawing/2014/main" id="{B83B3EFD-FF47-3F77-73FE-FC1E0618D4E2}"/>
                </a:ext>
              </a:extLst>
            </p:cNvPr>
            <p:cNvSpPr/>
            <p:nvPr/>
          </p:nvSpPr>
          <p:spPr>
            <a:xfrm>
              <a:off x="6286513" y="1275538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8" name="Google Shape;1738;p35">
              <a:extLst>
                <a:ext uri="{FF2B5EF4-FFF2-40B4-BE49-F238E27FC236}">
                  <a16:creationId xmlns:a16="http://schemas.microsoft.com/office/drawing/2014/main" id="{EDF40A03-DEEF-8BD6-0153-CC51CDE8EA7A}"/>
                </a:ext>
              </a:extLst>
            </p:cNvPr>
            <p:cNvSpPr/>
            <p:nvPr/>
          </p:nvSpPr>
          <p:spPr>
            <a:xfrm>
              <a:off x="5775338" y="87866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9" name="Google Shape;1739;p35">
              <a:extLst>
                <a:ext uri="{FF2B5EF4-FFF2-40B4-BE49-F238E27FC236}">
                  <a16:creationId xmlns:a16="http://schemas.microsoft.com/office/drawing/2014/main" id="{583E050C-9EF2-7DDE-AFB5-16A6DDBA92EB}"/>
                </a:ext>
              </a:extLst>
            </p:cNvPr>
            <p:cNvSpPr/>
            <p:nvPr/>
          </p:nvSpPr>
          <p:spPr>
            <a:xfrm>
              <a:off x="6002351" y="1105675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0" name="Google Shape;1740;p35">
              <a:extLst>
                <a:ext uri="{FF2B5EF4-FFF2-40B4-BE49-F238E27FC236}">
                  <a16:creationId xmlns:a16="http://schemas.microsoft.com/office/drawing/2014/main" id="{9B0E79BC-80E0-A41D-A8BC-AF53FCBFA147}"/>
                </a:ext>
              </a:extLst>
            </p:cNvPr>
            <p:cNvSpPr/>
            <p:nvPr/>
          </p:nvSpPr>
          <p:spPr>
            <a:xfrm>
              <a:off x="6227776" y="1331100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7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1" name="Google Shape;1741;p35">
              <a:extLst>
                <a:ext uri="{FF2B5EF4-FFF2-40B4-BE49-F238E27FC236}">
                  <a16:creationId xmlns:a16="http://schemas.microsoft.com/office/drawing/2014/main" id="{5B24A61E-9430-F824-CE5A-94E2370F39A6}"/>
                </a:ext>
              </a:extLst>
            </p:cNvPr>
            <p:cNvSpPr/>
            <p:nvPr/>
          </p:nvSpPr>
          <p:spPr>
            <a:xfrm>
              <a:off x="5719776" y="93581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2" name="Google Shape;1742;p35">
              <a:extLst>
                <a:ext uri="{FF2B5EF4-FFF2-40B4-BE49-F238E27FC236}">
                  <a16:creationId xmlns:a16="http://schemas.microsoft.com/office/drawing/2014/main" id="{4BBFAB56-1584-7799-D45E-F88D9EF32D72}"/>
                </a:ext>
              </a:extLst>
            </p:cNvPr>
            <p:cNvSpPr/>
            <p:nvPr/>
          </p:nvSpPr>
          <p:spPr>
            <a:xfrm>
              <a:off x="5945201" y="1161238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3" name="Google Shape;1743;p35">
              <a:extLst>
                <a:ext uri="{FF2B5EF4-FFF2-40B4-BE49-F238E27FC236}">
                  <a16:creationId xmlns:a16="http://schemas.microsoft.com/office/drawing/2014/main" id="{5519A10C-6563-83E5-D3B2-269A3C0E07CA}"/>
                </a:ext>
              </a:extLst>
            </p:cNvPr>
            <p:cNvSpPr/>
            <p:nvPr/>
          </p:nvSpPr>
          <p:spPr>
            <a:xfrm>
              <a:off x="5662626" y="991375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3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4" name="Google Shape;1744;p35">
              <a:extLst>
                <a:ext uri="{FF2B5EF4-FFF2-40B4-BE49-F238E27FC236}">
                  <a16:creationId xmlns:a16="http://schemas.microsoft.com/office/drawing/2014/main" id="{88670DA6-931D-3C4B-2CBA-D98B9E9D60E0}"/>
                </a:ext>
              </a:extLst>
            </p:cNvPr>
            <p:cNvSpPr/>
            <p:nvPr/>
          </p:nvSpPr>
          <p:spPr>
            <a:xfrm>
              <a:off x="5889638" y="1218388"/>
              <a:ext cx="234958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5" name="Google Shape;1745;p35">
              <a:extLst>
                <a:ext uri="{FF2B5EF4-FFF2-40B4-BE49-F238E27FC236}">
                  <a16:creationId xmlns:a16="http://schemas.microsoft.com/office/drawing/2014/main" id="{B854BA02-9164-8A14-0103-67769D7D193A}"/>
                </a:ext>
              </a:extLst>
            </p:cNvPr>
            <p:cNvSpPr/>
            <p:nvPr/>
          </p:nvSpPr>
          <p:spPr>
            <a:xfrm>
              <a:off x="5603888" y="1048525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6" name="Google Shape;1746;p35">
              <a:extLst>
                <a:ext uri="{FF2B5EF4-FFF2-40B4-BE49-F238E27FC236}">
                  <a16:creationId xmlns:a16="http://schemas.microsoft.com/office/drawing/2014/main" id="{D3313FD3-2ED5-14ED-7CA1-809AC4602D37}"/>
                </a:ext>
              </a:extLst>
            </p:cNvPr>
            <p:cNvSpPr/>
            <p:nvPr/>
          </p:nvSpPr>
          <p:spPr>
            <a:xfrm>
              <a:off x="5832488" y="1277125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3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7" name="Google Shape;1747;p35">
              <a:extLst>
                <a:ext uri="{FF2B5EF4-FFF2-40B4-BE49-F238E27FC236}">
                  <a16:creationId xmlns:a16="http://schemas.microsoft.com/office/drawing/2014/main" id="{95936425-336A-56AF-06A1-95F20C9B2821}"/>
                </a:ext>
              </a:extLst>
            </p:cNvPr>
            <p:cNvSpPr/>
            <p:nvPr/>
          </p:nvSpPr>
          <p:spPr>
            <a:xfrm>
              <a:off x="5548326" y="1107263"/>
              <a:ext cx="234958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8" name="Google Shape;1748;p35">
              <a:extLst>
                <a:ext uri="{FF2B5EF4-FFF2-40B4-BE49-F238E27FC236}">
                  <a16:creationId xmlns:a16="http://schemas.microsoft.com/office/drawing/2014/main" id="{084ED10F-3F34-B72E-F96B-F6ADF5470211}"/>
                </a:ext>
              </a:extLst>
            </p:cNvPr>
            <p:cNvSpPr/>
            <p:nvPr/>
          </p:nvSpPr>
          <p:spPr>
            <a:xfrm>
              <a:off x="5773751" y="1332688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9" name="Google Shape;1749;p35">
              <a:extLst>
                <a:ext uri="{FF2B5EF4-FFF2-40B4-BE49-F238E27FC236}">
                  <a16:creationId xmlns:a16="http://schemas.microsoft.com/office/drawing/2014/main" id="{2A86677D-7383-6E06-8E6E-AC7077F324E4}"/>
                </a:ext>
              </a:extLst>
            </p:cNvPr>
            <p:cNvSpPr/>
            <p:nvPr/>
          </p:nvSpPr>
          <p:spPr>
            <a:xfrm>
              <a:off x="5491176" y="116441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0" name="Google Shape;1750;p35">
              <a:extLst>
                <a:ext uri="{FF2B5EF4-FFF2-40B4-BE49-F238E27FC236}">
                  <a16:creationId xmlns:a16="http://schemas.microsoft.com/office/drawing/2014/main" id="{889B5CE9-60A0-B876-E558-0F4CD548A8E3}"/>
                </a:ext>
              </a:extLst>
            </p:cNvPr>
            <p:cNvSpPr/>
            <p:nvPr/>
          </p:nvSpPr>
          <p:spPr>
            <a:xfrm>
              <a:off x="5434026" y="1219975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3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1" name="Google Shape;1751;p35">
              <a:extLst>
                <a:ext uri="{FF2B5EF4-FFF2-40B4-BE49-F238E27FC236}">
                  <a16:creationId xmlns:a16="http://schemas.microsoft.com/office/drawing/2014/main" id="{F9730FE3-EF1F-CEB4-2A28-8EB75905DD19}"/>
                </a:ext>
              </a:extLst>
            </p:cNvPr>
            <p:cNvSpPr/>
            <p:nvPr/>
          </p:nvSpPr>
          <p:spPr>
            <a:xfrm>
              <a:off x="5375288" y="1277125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2" name="Google Shape;1752;p35">
              <a:extLst>
                <a:ext uri="{FF2B5EF4-FFF2-40B4-BE49-F238E27FC236}">
                  <a16:creationId xmlns:a16="http://schemas.microsoft.com/office/drawing/2014/main" id="{73CE2D10-5158-9130-D1FA-1CAB32A842CC}"/>
                </a:ext>
              </a:extLst>
            </p:cNvPr>
            <p:cNvSpPr/>
            <p:nvPr/>
          </p:nvSpPr>
          <p:spPr>
            <a:xfrm>
              <a:off x="5319726" y="133586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056924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2">
          <a:extLst>
            <a:ext uri="{FF2B5EF4-FFF2-40B4-BE49-F238E27FC236}">
              <a16:creationId xmlns:a16="http://schemas.microsoft.com/office/drawing/2014/main" id="{29CE9C5F-2246-AA3D-73EE-0916663607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3" name="Google Shape;1993;p47">
            <a:extLst>
              <a:ext uri="{FF2B5EF4-FFF2-40B4-BE49-F238E27FC236}">
                <a16:creationId xmlns:a16="http://schemas.microsoft.com/office/drawing/2014/main" id="{BDB14BB4-34F7-05EC-520B-F1382B87133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417324" y="1023983"/>
            <a:ext cx="3726676" cy="7395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/>
              <a:t>Kết quả Training Cleveland Dataset</a:t>
            </a:r>
            <a:br>
              <a:rPr lang="en-GB"/>
            </a:br>
            <a:endParaRPr lang="en-GB"/>
          </a:p>
        </p:txBody>
      </p:sp>
      <p:sp>
        <p:nvSpPr>
          <p:cNvPr id="1994" name="Google Shape;1994;p47">
            <a:extLst>
              <a:ext uri="{FF2B5EF4-FFF2-40B4-BE49-F238E27FC236}">
                <a16:creationId xmlns:a16="http://schemas.microsoft.com/office/drawing/2014/main" id="{BCF7B0A3-F249-3C34-918F-A5EE87C143B7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417324" y="2142600"/>
            <a:ext cx="3091676" cy="85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vi-VN"/>
              <a:t>CatBoost với mọi scaler đạt hiệu năng cao nhất (Test Accuracy 93.55%, F1 = 0.935), vượt trội so với các mô hình khác.</a:t>
            </a:r>
            <a:endParaRPr lang="en-US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vi-VN"/>
              <a:t>SVM (RobustScaler) là lựa chọn tối ưu trong nhóm Classical ML, cân bằng tốt giữa độ chính xác (90.32%) và tốc độ huấn luyện.</a:t>
            </a:r>
            <a:endParaRPr lang="en-US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vi-VN"/>
              <a:t>Ensemble Methods mang lại tính ổn định, nhưng không vượt được CatBoost và SVM về hiệu năng thực tế.</a:t>
            </a:r>
            <a:endParaRPr/>
          </a:p>
        </p:txBody>
      </p:sp>
      <p:pic>
        <p:nvPicPr>
          <p:cNvPr id="7" name="Picture Placeholder 6" descr="A table with numbers and text&#10;&#10;AI-generated content may be incorrect.">
            <a:extLst>
              <a:ext uri="{FF2B5EF4-FFF2-40B4-BE49-F238E27FC236}">
                <a16:creationId xmlns:a16="http://schemas.microsoft.com/office/drawing/2014/main" id="{043B3CFE-C163-E41D-38D9-86CA3856BD4E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3"/>
          <a:srcRect l="335" r="306"/>
          <a:stretch>
            <a:fillRect/>
          </a:stretch>
        </p:blipFill>
        <p:spPr>
          <a:xfrm>
            <a:off x="635000" y="991350"/>
            <a:ext cx="4520794" cy="3160800"/>
          </a:xfrm>
        </p:spPr>
      </p:pic>
    </p:spTree>
    <p:extLst>
      <p:ext uri="{BB962C8B-B14F-4D97-AF65-F5344CB8AC3E}">
        <p14:creationId xmlns:p14="http://schemas.microsoft.com/office/powerpoint/2010/main" val="36559283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2">
          <a:extLst>
            <a:ext uri="{FF2B5EF4-FFF2-40B4-BE49-F238E27FC236}">
              <a16:creationId xmlns:a16="http://schemas.microsoft.com/office/drawing/2014/main" id="{CD2257C6-8F6E-4D03-0DA1-F395F2B2E8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3" name="Google Shape;1993;p47">
            <a:extLst>
              <a:ext uri="{FF2B5EF4-FFF2-40B4-BE49-F238E27FC236}">
                <a16:creationId xmlns:a16="http://schemas.microsoft.com/office/drawing/2014/main" id="{7F0E1FE3-8BFA-6F79-EDBF-CF2F4B1F7A6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417324" y="1023983"/>
            <a:ext cx="3726676" cy="7395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/>
              <a:t>Kết quả Training Heart Dataset</a:t>
            </a:r>
          </a:p>
        </p:txBody>
      </p:sp>
      <p:sp>
        <p:nvSpPr>
          <p:cNvPr id="1994" name="Google Shape;1994;p47">
            <a:extLst>
              <a:ext uri="{FF2B5EF4-FFF2-40B4-BE49-F238E27FC236}">
                <a16:creationId xmlns:a16="http://schemas.microsoft.com/office/drawing/2014/main" id="{AFD48407-D588-18FE-5D3C-8EA8FAEFBD81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417324" y="2142600"/>
            <a:ext cx="3091676" cy="85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vi-VN"/>
              <a:t>Tree-Based Models (Random Forest, LightGBM, CatBoost, Gradient Boosting) đạt 100% Test Accuracy và F1 = 1.0, vượt trội hoàn toàn.</a:t>
            </a:r>
            <a:endParaRPr lang="en-US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vi-VN"/>
              <a:t>Classical ML (Logistic Regression, KNN, Naive Bayes, SVM, AdaBoost) chỉ đạt mức 85–90%, thể hiện hạn chế rõ rệt.</a:t>
            </a:r>
            <a:endParaRPr lang="en-US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vi-VN"/>
              <a:t>Ensemble Methods như Stacking và Voting vẫn duy trì hiệu năng cao, bổ sung thêm tính ổn định và khả năng tổng hợp mô hình.</a:t>
            </a:r>
            <a:endParaRPr/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4FB39160-F059-93EA-04E0-2F3F79135758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3"/>
          <a:srcRect t="273" b="-434"/>
          <a:stretch>
            <a:fillRect/>
          </a:stretch>
        </p:blipFill>
        <p:spPr>
          <a:xfrm>
            <a:off x="635000" y="621792"/>
            <a:ext cx="4520794" cy="4016045"/>
          </a:xfrm>
        </p:spPr>
      </p:pic>
    </p:spTree>
    <p:extLst>
      <p:ext uri="{BB962C8B-B14F-4D97-AF65-F5344CB8AC3E}">
        <p14:creationId xmlns:p14="http://schemas.microsoft.com/office/powerpoint/2010/main" val="36813251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1" name="Google Shape;1611;p3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Thành viên Team</a:t>
            </a:r>
            <a:endParaRPr/>
          </a:p>
        </p:txBody>
      </p:sp>
      <p:sp>
        <p:nvSpPr>
          <p:cNvPr id="1612" name="Google Shape;1612;p32"/>
          <p:cNvSpPr txBox="1">
            <a:spLocks noGrp="1"/>
          </p:cNvSpPr>
          <p:nvPr>
            <p:ph type="body" idx="1"/>
          </p:nvPr>
        </p:nvSpPr>
        <p:spPr>
          <a:xfrm>
            <a:off x="720000" y="1111776"/>
            <a:ext cx="7704000" cy="37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Hiện tại nhóm có 5 thành viên chính thức</a:t>
            </a:r>
            <a:endParaRPr/>
          </a:p>
        </p:txBody>
      </p:sp>
      <p:sp>
        <p:nvSpPr>
          <p:cNvPr id="1613" name="Google Shape;1613;p32"/>
          <p:cNvSpPr txBox="1"/>
          <p:nvPr/>
        </p:nvSpPr>
        <p:spPr>
          <a:xfrm>
            <a:off x="793225" y="3519394"/>
            <a:ext cx="2144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e Vietnam Pro" pitchFamily="2" charset="0"/>
                <a:ea typeface="Hind"/>
                <a:cs typeface="Hind"/>
                <a:sym typeface="Hind"/>
              </a:rPr>
              <a:t>Quản lý team: </a:t>
            </a:r>
            <a:r>
              <a:rPr lang="en" sz="1000" b="1" u="sng">
                <a:solidFill>
                  <a:schemeClr val="dk1"/>
                </a:solidFill>
                <a:latin typeface="Be Vietnam Pro" pitchFamily="2" charset="0"/>
                <a:ea typeface="Hind"/>
                <a:cs typeface="Hind"/>
                <a:sym typeface="Hind"/>
              </a:rPr>
              <a:t>Discort</a:t>
            </a:r>
            <a:endParaRPr sz="1000" b="1" u="sng">
              <a:solidFill>
                <a:schemeClr val="dk1"/>
              </a:solidFill>
              <a:latin typeface="Be Vietnam Pro" pitchFamily="2" charset="0"/>
              <a:ea typeface="Hind"/>
              <a:cs typeface="Hind"/>
              <a:sym typeface="Hind"/>
            </a:endParaRPr>
          </a:p>
        </p:txBody>
      </p:sp>
      <p:sp>
        <p:nvSpPr>
          <p:cNvPr id="1614" name="Google Shape;1614;p32"/>
          <p:cNvSpPr txBox="1"/>
          <p:nvPr/>
        </p:nvSpPr>
        <p:spPr>
          <a:xfrm>
            <a:off x="3083629" y="3519394"/>
            <a:ext cx="5530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e Vietnam Pro" pitchFamily="2" charset="0"/>
                <a:ea typeface="Hind"/>
                <a:cs typeface="Hind"/>
                <a:sym typeface="Hind"/>
              </a:rPr>
              <a:t>Các công cụ sử dụng cho AIO Conquer: </a:t>
            </a:r>
            <a:r>
              <a:rPr lang="en" sz="1000" b="1" u="sng">
                <a:solidFill>
                  <a:schemeClr val="dk1"/>
                </a:solidFill>
                <a:latin typeface="Be Vietnam Pro" pitchFamily="2" charset="0"/>
                <a:ea typeface="Hind"/>
                <a:cs typeface="Hind"/>
                <a:sym typeface="Hind"/>
              </a:rPr>
              <a:t>Overleaf</a:t>
            </a:r>
            <a:r>
              <a:rPr lang="en" sz="1000" b="1">
                <a:solidFill>
                  <a:schemeClr val="dk1"/>
                </a:solidFill>
                <a:latin typeface="Be Vietnam Pro" pitchFamily="2" charset="0"/>
                <a:ea typeface="Hind"/>
                <a:cs typeface="Hind"/>
                <a:sym typeface="Hind"/>
              </a:rPr>
              <a:t> </a:t>
            </a:r>
            <a:r>
              <a:rPr lang="en" sz="1000">
                <a:solidFill>
                  <a:schemeClr val="dk1"/>
                </a:solidFill>
                <a:latin typeface="Be Vietnam Pro" pitchFamily="2" charset="0"/>
                <a:ea typeface="Hind"/>
                <a:cs typeface="Hind"/>
                <a:sym typeface="Hind"/>
              </a:rPr>
              <a:t>| </a:t>
            </a:r>
            <a:r>
              <a:rPr lang="en" sz="1000" b="1" u="sng">
                <a:solidFill>
                  <a:schemeClr val="dk1"/>
                </a:solidFill>
                <a:latin typeface="Be Vietnam Pro" pitchFamily="2" charset="0"/>
                <a:ea typeface="Hind"/>
                <a:cs typeface="Hind"/>
                <a:sym typeface="Hind"/>
              </a:rPr>
              <a:t>GG Colab</a:t>
            </a:r>
            <a:r>
              <a:rPr lang="en" sz="1000">
                <a:solidFill>
                  <a:schemeClr val="dk1"/>
                </a:solidFill>
                <a:latin typeface="Be Vietnam Pro" pitchFamily="2" charset="0"/>
                <a:ea typeface="Hind"/>
                <a:cs typeface="Hind"/>
                <a:sym typeface="Hind"/>
              </a:rPr>
              <a:t> | </a:t>
            </a:r>
            <a:r>
              <a:rPr lang="en" sz="1000" b="1" u="sng">
                <a:solidFill>
                  <a:schemeClr val="dk1"/>
                </a:solidFill>
                <a:latin typeface="Be Vietnam Pro" pitchFamily="2" charset="0"/>
                <a:ea typeface="Hind"/>
                <a:cs typeface="Hind"/>
                <a:sym typeface="Hind"/>
              </a:rPr>
              <a:t>MS Office</a:t>
            </a:r>
            <a:endParaRPr sz="1000" b="1" u="sng">
              <a:solidFill>
                <a:schemeClr val="dk1"/>
              </a:solidFill>
              <a:latin typeface="Be Vietnam Pro" pitchFamily="2" charset="0"/>
              <a:ea typeface="Hind"/>
              <a:cs typeface="Hind"/>
              <a:sym typeface="Hind"/>
            </a:endParaRPr>
          </a:p>
        </p:txBody>
      </p:sp>
      <p:graphicFrame>
        <p:nvGraphicFramePr>
          <p:cNvPr id="1615" name="Google Shape;1615;p32"/>
          <p:cNvGraphicFramePr/>
          <p:nvPr/>
        </p:nvGraphicFramePr>
        <p:xfrm>
          <a:off x="793225" y="1576035"/>
          <a:ext cx="7557550" cy="1849300"/>
        </p:xfrm>
        <a:graphic>
          <a:graphicData uri="http://schemas.openxmlformats.org/drawingml/2006/table">
            <a:tbl>
              <a:tblPr>
                <a:noFill/>
                <a:tableStyleId>{B3B65CD8-8539-42AB-ADBC-3786C9922BD9}</a:tableStyleId>
              </a:tblPr>
              <a:tblGrid>
                <a:gridCol w="2298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58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87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u="none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Đàm Nguyên Khánh</a:t>
                      </a:r>
                      <a:endParaRPr sz="1100" b="1" u="none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E644C">
                        <a:alpha val="187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Be Vietnam Pro" pitchFamily="2" charset="0"/>
                          <a:ea typeface="Hind"/>
                          <a:cs typeface="Hind"/>
                          <a:sym typeface="Hind"/>
                        </a:rPr>
                        <a:t>Leader</a:t>
                      </a:r>
                      <a:endParaRPr sz="1000">
                        <a:solidFill>
                          <a:schemeClr val="dk1"/>
                        </a:solidFill>
                        <a:latin typeface="Be Vietnam Pro" pitchFamily="2" charset="0"/>
                        <a:ea typeface="Hind"/>
                        <a:cs typeface="Hind"/>
                        <a:sym typeface="Hin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-VN" sz="1100" b="1" u="none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Vũ Thái Sơn</a:t>
                      </a:r>
                      <a:endParaRPr sz="1100" b="1" u="none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E644C">
                        <a:alpha val="187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000">
                          <a:solidFill>
                            <a:schemeClr val="dk1"/>
                          </a:solidFill>
                          <a:latin typeface="Be Vietnam Pro" pitchFamily="2" charset="0"/>
                          <a:ea typeface="Hind"/>
                          <a:cs typeface="Hind"/>
                          <a:sym typeface="Hind"/>
                        </a:rPr>
                        <a:t>Tech leader</a:t>
                      </a:r>
                      <a:endParaRPr sz="1000">
                        <a:solidFill>
                          <a:schemeClr val="dk1"/>
                        </a:solidFill>
                        <a:latin typeface="Be Vietnam Pro" pitchFamily="2" charset="0"/>
                        <a:ea typeface="Hind"/>
                        <a:cs typeface="Hind"/>
                        <a:sym typeface="Hin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u="none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Trịnh Nguyễn Huy Hoàng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E644C">
                        <a:alpha val="187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Be Vietnam Pro" pitchFamily="2" charset="0"/>
                          <a:ea typeface="Hind"/>
                          <a:cs typeface="Hind"/>
                          <a:sym typeface="Hind"/>
                        </a:rPr>
                        <a:t>Member</a:t>
                      </a:r>
                      <a:endParaRPr sz="1000">
                        <a:solidFill>
                          <a:schemeClr val="dk1"/>
                        </a:solidFill>
                        <a:latin typeface="Be Vietnam Pro" pitchFamily="2" charset="0"/>
                        <a:ea typeface="Hind"/>
                        <a:cs typeface="Hind"/>
                        <a:sym typeface="Hind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u="none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Võ Hoàng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E644C">
                        <a:alpha val="187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000">
                          <a:solidFill>
                            <a:schemeClr val="dk1"/>
                          </a:solidFill>
                          <a:latin typeface="Be Vietnam Pro" pitchFamily="2" charset="0"/>
                          <a:ea typeface="Hind"/>
                          <a:cs typeface="Hind"/>
                          <a:sym typeface="Hind"/>
                        </a:rPr>
                        <a:t>Member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u="none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Vương Nguyệt Bình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E644C">
                        <a:alpha val="187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000">
                          <a:solidFill>
                            <a:schemeClr val="dk1"/>
                          </a:solidFill>
                          <a:latin typeface="Be Vietnam Pro" pitchFamily="2" charset="0"/>
                          <a:ea typeface="Hind"/>
                          <a:cs typeface="Hind"/>
                          <a:sym typeface="Hind"/>
                        </a:rPr>
                        <a:t>Member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220978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0">
          <a:extLst>
            <a:ext uri="{FF2B5EF4-FFF2-40B4-BE49-F238E27FC236}">
              <a16:creationId xmlns:a16="http://schemas.microsoft.com/office/drawing/2014/main" id="{311BEFDE-3BDE-01B1-91C6-7D9E7AC330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39">
            <a:extLst>
              <a:ext uri="{FF2B5EF4-FFF2-40B4-BE49-F238E27FC236}">
                <a16:creationId xmlns:a16="http://schemas.microsoft.com/office/drawing/2014/main" id="{7D5A8A3D-E42F-F007-356F-E47D988C242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PERFORMANCE RANKING</a:t>
            </a:r>
            <a:endParaRPr/>
          </a:p>
        </p:txBody>
      </p:sp>
      <p:sp>
        <p:nvSpPr>
          <p:cNvPr id="1823" name="Google Shape;1823;p39">
            <a:extLst>
              <a:ext uri="{FF2B5EF4-FFF2-40B4-BE49-F238E27FC236}">
                <a16:creationId xmlns:a16="http://schemas.microsoft.com/office/drawing/2014/main" id="{46FC95CD-1AD7-376D-8C74-631A8398F9D6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3375168" y="2354622"/>
            <a:ext cx="2374500" cy="91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GB"/>
              <a:t>Hiệu xuất cao nhất</a:t>
            </a:r>
            <a:endParaRPr/>
          </a:p>
        </p:txBody>
      </p:sp>
      <p:sp>
        <p:nvSpPr>
          <p:cNvPr id="1824" name="Google Shape;1824;p39">
            <a:extLst>
              <a:ext uri="{FF2B5EF4-FFF2-40B4-BE49-F238E27FC236}">
                <a16:creationId xmlns:a16="http://schemas.microsoft.com/office/drawing/2014/main" id="{B314385F-70B7-07C4-00D8-6A05268B245B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1432465" y="3515490"/>
            <a:ext cx="2374500" cy="91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Đ</a:t>
            </a:r>
            <a:r>
              <a:rPr lang="en-GB"/>
              <a:t>ộ ổn định cao</a:t>
            </a:r>
            <a:endParaRPr/>
          </a:p>
        </p:txBody>
      </p:sp>
      <p:sp>
        <p:nvSpPr>
          <p:cNvPr id="1827" name="Google Shape;1827;p39">
            <a:extLst>
              <a:ext uri="{FF2B5EF4-FFF2-40B4-BE49-F238E27FC236}">
                <a16:creationId xmlns:a16="http://schemas.microsoft.com/office/drawing/2014/main" id="{5C7286D8-CAC1-234E-D6A4-352588BA2ED1}"/>
              </a:ext>
            </a:extLst>
          </p:cNvPr>
          <p:cNvSpPr txBox="1">
            <a:spLocks noGrp="1"/>
          </p:cNvSpPr>
          <p:nvPr>
            <p:ph type="subTitle" idx="8"/>
          </p:nvPr>
        </p:nvSpPr>
        <p:spPr>
          <a:xfrm>
            <a:off x="3376515" y="2039472"/>
            <a:ext cx="23718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vi-VN"/>
              <a:t>CatBoost </a:t>
            </a:r>
            <a:endParaRPr/>
          </a:p>
        </p:txBody>
      </p:sp>
      <p:sp>
        <p:nvSpPr>
          <p:cNvPr id="1830" name="Google Shape;1830;p39">
            <a:extLst>
              <a:ext uri="{FF2B5EF4-FFF2-40B4-BE49-F238E27FC236}">
                <a16:creationId xmlns:a16="http://schemas.microsoft.com/office/drawing/2014/main" id="{034DB6C4-1E85-0F53-50FD-989122D655CC}"/>
              </a:ext>
            </a:extLst>
          </p:cNvPr>
          <p:cNvSpPr txBox="1">
            <a:spLocks noGrp="1"/>
          </p:cNvSpPr>
          <p:nvPr>
            <p:ph type="subTitle" idx="6"/>
          </p:nvPr>
        </p:nvSpPr>
        <p:spPr>
          <a:xfrm>
            <a:off x="5337037" y="3515490"/>
            <a:ext cx="2091463" cy="91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68275" indent="-15875"/>
            <a:r>
              <a:rPr lang="en-GB"/>
              <a:t>Tốt cho dữ liệu số đã chuẩn hóa</a:t>
            </a:r>
          </a:p>
        </p:txBody>
      </p:sp>
      <p:sp>
        <p:nvSpPr>
          <p:cNvPr id="1831" name="Google Shape;1831;p39">
            <a:extLst>
              <a:ext uri="{FF2B5EF4-FFF2-40B4-BE49-F238E27FC236}">
                <a16:creationId xmlns:a16="http://schemas.microsoft.com/office/drawing/2014/main" id="{EE38EB75-542B-E535-C484-CE730F3E134A}"/>
              </a:ext>
            </a:extLst>
          </p:cNvPr>
          <p:cNvSpPr txBox="1">
            <a:spLocks noGrp="1"/>
          </p:cNvSpPr>
          <p:nvPr>
            <p:ph type="subTitle" idx="13"/>
          </p:nvPr>
        </p:nvSpPr>
        <p:spPr>
          <a:xfrm>
            <a:off x="1326480" y="3201911"/>
            <a:ext cx="258647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GB"/>
              <a:t>Ensemble Methods </a:t>
            </a:r>
            <a:endParaRPr/>
          </a:p>
        </p:txBody>
      </p:sp>
      <p:sp>
        <p:nvSpPr>
          <p:cNvPr id="1833" name="Google Shape;1833;p39">
            <a:extLst>
              <a:ext uri="{FF2B5EF4-FFF2-40B4-BE49-F238E27FC236}">
                <a16:creationId xmlns:a16="http://schemas.microsoft.com/office/drawing/2014/main" id="{5C85E3A7-C09B-E34F-67B9-CEE6FECB7B9E}"/>
              </a:ext>
            </a:extLst>
          </p:cNvPr>
          <p:cNvSpPr txBox="1">
            <a:spLocks noGrp="1"/>
          </p:cNvSpPr>
          <p:nvPr>
            <p:ph type="subTitle" idx="15"/>
          </p:nvPr>
        </p:nvSpPr>
        <p:spPr>
          <a:xfrm>
            <a:off x="5232397" y="3197118"/>
            <a:ext cx="23718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GB"/>
              <a:t>Tree-Based Models </a:t>
            </a:r>
            <a:endParaRPr/>
          </a:p>
        </p:txBody>
      </p:sp>
      <p:sp>
        <p:nvSpPr>
          <p:cNvPr id="1836" name="Google Shape;1836;p39">
            <a:extLst>
              <a:ext uri="{FF2B5EF4-FFF2-40B4-BE49-F238E27FC236}">
                <a16:creationId xmlns:a16="http://schemas.microsoft.com/office/drawing/2014/main" id="{96128FB2-2304-09EC-A6D3-D8059DDB3C2F}"/>
              </a:ext>
            </a:extLst>
          </p:cNvPr>
          <p:cNvSpPr/>
          <p:nvPr/>
        </p:nvSpPr>
        <p:spPr>
          <a:xfrm>
            <a:off x="2448037" y="2731722"/>
            <a:ext cx="343357" cy="377583"/>
          </a:xfrm>
          <a:custGeom>
            <a:avLst/>
            <a:gdLst/>
            <a:ahLst/>
            <a:cxnLst/>
            <a:rect l="l" t="t" r="r" b="b"/>
            <a:pathLst>
              <a:path w="131" h="144" extrusionOk="0">
                <a:moveTo>
                  <a:pt x="4" y="108"/>
                </a:moveTo>
                <a:cubicBezTo>
                  <a:pt x="7" y="114"/>
                  <a:pt x="15" y="116"/>
                  <a:pt x="21" y="112"/>
                </a:cubicBezTo>
                <a:cubicBezTo>
                  <a:pt x="24" y="111"/>
                  <a:pt x="28" y="107"/>
                  <a:pt x="31" y="102"/>
                </a:cubicBezTo>
                <a:cubicBezTo>
                  <a:pt x="37" y="110"/>
                  <a:pt x="46" y="115"/>
                  <a:pt x="57" y="117"/>
                </a:cubicBezTo>
                <a:cubicBezTo>
                  <a:pt x="54" y="122"/>
                  <a:pt x="53" y="128"/>
                  <a:pt x="53" y="131"/>
                </a:cubicBezTo>
                <a:cubicBezTo>
                  <a:pt x="53" y="138"/>
                  <a:pt x="59" y="144"/>
                  <a:pt x="66" y="144"/>
                </a:cubicBezTo>
                <a:cubicBezTo>
                  <a:pt x="73" y="144"/>
                  <a:pt x="78" y="138"/>
                  <a:pt x="78" y="131"/>
                </a:cubicBezTo>
                <a:cubicBezTo>
                  <a:pt x="78" y="128"/>
                  <a:pt x="77" y="122"/>
                  <a:pt x="75" y="117"/>
                </a:cubicBezTo>
                <a:cubicBezTo>
                  <a:pt x="85" y="115"/>
                  <a:pt x="94" y="110"/>
                  <a:pt x="100" y="102"/>
                </a:cubicBezTo>
                <a:cubicBezTo>
                  <a:pt x="103" y="107"/>
                  <a:pt x="108" y="111"/>
                  <a:pt x="110" y="112"/>
                </a:cubicBezTo>
                <a:cubicBezTo>
                  <a:pt x="116" y="116"/>
                  <a:pt x="124" y="114"/>
                  <a:pt x="128" y="108"/>
                </a:cubicBezTo>
                <a:cubicBezTo>
                  <a:pt x="131" y="102"/>
                  <a:pt x="129" y="94"/>
                  <a:pt x="123" y="90"/>
                </a:cubicBezTo>
                <a:cubicBezTo>
                  <a:pt x="120" y="89"/>
                  <a:pt x="115" y="87"/>
                  <a:pt x="110" y="87"/>
                </a:cubicBezTo>
                <a:cubicBezTo>
                  <a:pt x="111" y="82"/>
                  <a:pt x="112" y="77"/>
                  <a:pt x="112" y="72"/>
                </a:cubicBezTo>
                <a:cubicBezTo>
                  <a:pt x="112" y="67"/>
                  <a:pt x="111" y="62"/>
                  <a:pt x="110" y="57"/>
                </a:cubicBezTo>
                <a:cubicBezTo>
                  <a:pt x="115" y="57"/>
                  <a:pt x="120" y="55"/>
                  <a:pt x="123" y="53"/>
                </a:cubicBezTo>
                <a:cubicBezTo>
                  <a:pt x="129" y="50"/>
                  <a:pt x="131" y="42"/>
                  <a:pt x="128" y="36"/>
                </a:cubicBezTo>
                <a:cubicBezTo>
                  <a:pt x="124" y="30"/>
                  <a:pt x="116" y="28"/>
                  <a:pt x="110" y="32"/>
                </a:cubicBezTo>
                <a:cubicBezTo>
                  <a:pt x="108" y="33"/>
                  <a:pt x="103" y="37"/>
                  <a:pt x="100" y="41"/>
                </a:cubicBezTo>
                <a:cubicBezTo>
                  <a:pt x="94" y="34"/>
                  <a:pt x="85" y="29"/>
                  <a:pt x="75" y="26"/>
                </a:cubicBezTo>
                <a:cubicBezTo>
                  <a:pt x="77" y="22"/>
                  <a:pt x="78" y="16"/>
                  <a:pt x="78" y="13"/>
                </a:cubicBezTo>
                <a:cubicBezTo>
                  <a:pt x="78" y="6"/>
                  <a:pt x="73" y="0"/>
                  <a:pt x="66" y="0"/>
                </a:cubicBezTo>
                <a:cubicBezTo>
                  <a:pt x="59" y="0"/>
                  <a:pt x="53" y="6"/>
                  <a:pt x="53" y="13"/>
                </a:cubicBezTo>
                <a:cubicBezTo>
                  <a:pt x="53" y="16"/>
                  <a:pt x="54" y="22"/>
                  <a:pt x="57" y="26"/>
                </a:cubicBezTo>
                <a:cubicBezTo>
                  <a:pt x="46" y="29"/>
                  <a:pt x="37" y="34"/>
                  <a:pt x="31" y="41"/>
                </a:cubicBezTo>
                <a:cubicBezTo>
                  <a:pt x="28" y="37"/>
                  <a:pt x="24" y="33"/>
                  <a:pt x="21" y="32"/>
                </a:cubicBezTo>
                <a:cubicBezTo>
                  <a:pt x="15" y="28"/>
                  <a:pt x="7" y="30"/>
                  <a:pt x="4" y="36"/>
                </a:cubicBezTo>
                <a:cubicBezTo>
                  <a:pt x="0" y="42"/>
                  <a:pt x="2" y="50"/>
                  <a:pt x="8" y="53"/>
                </a:cubicBezTo>
                <a:cubicBezTo>
                  <a:pt x="11" y="55"/>
                  <a:pt x="17" y="57"/>
                  <a:pt x="22" y="57"/>
                </a:cubicBezTo>
                <a:cubicBezTo>
                  <a:pt x="20" y="62"/>
                  <a:pt x="19" y="67"/>
                  <a:pt x="19" y="72"/>
                </a:cubicBezTo>
                <a:cubicBezTo>
                  <a:pt x="19" y="77"/>
                  <a:pt x="20" y="82"/>
                  <a:pt x="22" y="87"/>
                </a:cubicBezTo>
                <a:cubicBezTo>
                  <a:pt x="16" y="87"/>
                  <a:pt x="11" y="89"/>
                  <a:pt x="8" y="90"/>
                </a:cubicBezTo>
                <a:cubicBezTo>
                  <a:pt x="2" y="94"/>
                  <a:pt x="0" y="102"/>
                  <a:pt x="4" y="108"/>
                </a:cubicBezTo>
                <a:close/>
                <a:moveTo>
                  <a:pt x="31" y="57"/>
                </a:moveTo>
                <a:cubicBezTo>
                  <a:pt x="38" y="61"/>
                  <a:pt x="38" y="61"/>
                  <a:pt x="38" y="61"/>
                </a:cubicBezTo>
                <a:cubicBezTo>
                  <a:pt x="37" y="64"/>
                  <a:pt x="36" y="68"/>
                  <a:pt x="36" y="72"/>
                </a:cubicBezTo>
                <a:cubicBezTo>
                  <a:pt x="36" y="76"/>
                  <a:pt x="37" y="79"/>
                  <a:pt x="38" y="83"/>
                </a:cubicBezTo>
                <a:cubicBezTo>
                  <a:pt x="31" y="87"/>
                  <a:pt x="31" y="87"/>
                  <a:pt x="31" y="87"/>
                </a:cubicBezTo>
                <a:cubicBezTo>
                  <a:pt x="29" y="82"/>
                  <a:pt x="28" y="77"/>
                  <a:pt x="28" y="72"/>
                </a:cubicBezTo>
                <a:cubicBezTo>
                  <a:pt x="28" y="67"/>
                  <a:pt x="29" y="61"/>
                  <a:pt x="31" y="57"/>
                </a:cubicBezTo>
                <a:close/>
                <a:moveTo>
                  <a:pt x="104" y="72"/>
                </a:moveTo>
                <a:cubicBezTo>
                  <a:pt x="104" y="77"/>
                  <a:pt x="102" y="82"/>
                  <a:pt x="100" y="87"/>
                </a:cubicBezTo>
                <a:cubicBezTo>
                  <a:pt x="93" y="83"/>
                  <a:pt x="93" y="83"/>
                  <a:pt x="93" y="83"/>
                </a:cubicBezTo>
                <a:cubicBezTo>
                  <a:pt x="94" y="79"/>
                  <a:pt x="95" y="76"/>
                  <a:pt x="95" y="72"/>
                </a:cubicBezTo>
                <a:cubicBezTo>
                  <a:pt x="95" y="68"/>
                  <a:pt x="94" y="64"/>
                  <a:pt x="93" y="61"/>
                </a:cubicBezTo>
                <a:cubicBezTo>
                  <a:pt x="100" y="57"/>
                  <a:pt x="100" y="57"/>
                  <a:pt x="100" y="57"/>
                </a:cubicBezTo>
                <a:cubicBezTo>
                  <a:pt x="102" y="61"/>
                  <a:pt x="104" y="67"/>
                  <a:pt x="104" y="72"/>
                </a:cubicBezTo>
                <a:close/>
                <a:moveTo>
                  <a:pt x="87" y="72"/>
                </a:moveTo>
                <a:cubicBezTo>
                  <a:pt x="87" y="74"/>
                  <a:pt x="86" y="77"/>
                  <a:pt x="86" y="79"/>
                </a:cubicBezTo>
                <a:cubicBezTo>
                  <a:pt x="74" y="72"/>
                  <a:pt x="74" y="72"/>
                  <a:pt x="74" y="72"/>
                </a:cubicBezTo>
                <a:cubicBezTo>
                  <a:pt x="86" y="65"/>
                  <a:pt x="86" y="65"/>
                  <a:pt x="86" y="65"/>
                </a:cubicBezTo>
                <a:cubicBezTo>
                  <a:pt x="86" y="67"/>
                  <a:pt x="87" y="70"/>
                  <a:pt x="87" y="72"/>
                </a:cubicBezTo>
                <a:close/>
                <a:moveTo>
                  <a:pt x="61" y="93"/>
                </a:moveTo>
                <a:cubicBezTo>
                  <a:pt x="57" y="92"/>
                  <a:pt x="53" y="89"/>
                  <a:pt x="50" y="86"/>
                </a:cubicBezTo>
                <a:cubicBezTo>
                  <a:pt x="61" y="79"/>
                  <a:pt x="61" y="79"/>
                  <a:pt x="61" y="79"/>
                </a:cubicBezTo>
                <a:lnTo>
                  <a:pt x="61" y="93"/>
                </a:lnTo>
                <a:close/>
                <a:moveTo>
                  <a:pt x="70" y="79"/>
                </a:moveTo>
                <a:cubicBezTo>
                  <a:pt x="81" y="86"/>
                  <a:pt x="81" y="86"/>
                  <a:pt x="81" y="86"/>
                </a:cubicBezTo>
                <a:cubicBezTo>
                  <a:pt x="78" y="89"/>
                  <a:pt x="74" y="92"/>
                  <a:pt x="70" y="93"/>
                </a:cubicBezTo>
                <a:lnTo>
                  <a:pt x="70" y="79"/>
                </a:lnTo>
                <a:close/>
                <a:moveTo>
                  <a:pt x="70" y="65"/>
                </a:moveTo>
                <a:cubicBezTo>
                  <a:pt x="70" y="51"/>
                  <a:pt x="70" y="51"/>
                  <a:pt x="70" y="51"/>
                </a:cubicBezTo>
                <a:cubicBezTo>
                  <a:pt x="74" y="52"/>
                  <a:pt x="78" y="55"/>
                  <a:pt x="81" y="58"/>
                </a:cubicBezTo>
                <a:lnTo>
                  <a:pt x="70" y="65"/>
                </a:lnTo>
                <a:close/>
                <a:moveTo>
                  <a:pt x="61" y="65"/>
                </a:moveTo>
                <a:cubicBezTo>
                  <a:pt x="50" y="58"/>
                  <a:pt x="50" y="58"/>
                  <a:pt x="50" y="58"/>
                </a:cubicBezTo>
                <a:cubicBezTo>
                  <a:pt x="53" y="55"/>
                  <a:pt x="57" y="52"/>
                  <a:pt x="61" y="51"/>
                </a:cubicBezTo>
                <a:lnTo>
                  <a:pt x="61" y="65"/>
                </a:lnTo>
                <a:close/>
                <a:moveTo>
                  <a:pt x="57" y="72"/>
                </a:moveTo>
                <a:cubicBezTo>
                  <a:pt x="46" y="79"/>
                  <a:pt x="46" y="79"/>
                  <a:pt x="46" y="79"/>
                </a:cubicBezTo>
                <a:cubicBezTo>
                  <a:pt x="45" y="77"/>
                  <a:pt x="45" y="74"/>
                  <a:pt x="45" y="72"/>
                </a:cubicBezTo>
                <a:cubicBezTo>
                  <a:pt x="45" y="70"/>
                  <a:pt x="45" y="67"/>
                  <a:pt x="46" y="65"/>
                </a:cubicBezTo>
                <a:lnTo>
                  <a:pt x="57" y="72"/>
                </a:lnTo>
                <a:close/>
                <a:moveTo>
                  <a:pt x="35" y="94"/>
                </a:moveTo>
                <a:cubicBezTo>
                  <a:pt x="43" y="90"/>
                  <a:pt x="43" y="90"/>
                  <a:pt x="43" y="90"/>
                </a:cubicBezTo>
                <a:cubicBezTo>
                  <a:pt x="47" y="96"/>
                  <a:pt x="54" y="100"/>
                  <a:pt x="61" y="101"/>
                </a:cubicBezTo>
                <a:cubicBezTo>
                  <a:pt x="61" y="110"/>
                  <a:pt x="61" y="110"/>
                  <a:pt x="61" y="110"/>
                </a:cubicBezTo>
                <a:cubicBezTo>
                  <a:pt x="51" y="108"/>
                  <a:pt x="41" y="103"/>
                  <a:pt x="35" y="94"/>
                </a:cubicBezTo>
                <a:close/>
                <a:moveTo>
                  <a:pt x="66" y="135"/>
                </a:moveTo>
                <a:cubicBezTo>
                  <a:pt x="63" y="135"/>
                  <a:pt x="61" y="134"/>
                  <a:pt x="61" y="131"/>
                </a:cubicBezTo>
                <a:cubicBezTo>
                  <a:pt x="61" y="128"/>
                  <a:pt x="63" y="121"/>
                  <a:pt x="66" y="119"/>
                </a:cubicBezTo>
                <a:cubicBezTo>
                  <a:pt x="68" y="121"/>
                  <a:pt x="70" y="128"/>
                  <a:pt x="70" y="131"/>
                </a:cubicBezTo>
                <a:cubicBezTo>
                  <a:pt x="70" y="134"/>
                  <a:pt x="68" y="135"/>
                  <a:pt x="66" y="135"/>
                </a:cubicBezTo>
                <a:close/>
                <a:moveTo>
                  <a:pt x="70" y="110"/>
                </a:moveTo>
                <a:cubicBezTo>
                  <a:pt x="70" y="101"/>
                  <a:pt x="70" y="101"/>
                  <a:pt x="70" y="101"/>
                </a:cubicBezTo>
                <a:cubicBezTo>
                  <a:pt x="78" y="100"/>
                  <a:pt x="84" y="96"/>
                  <a:pt x="89" y="90"/>
                </a:cubicBezTo>
                <a:cubicBezTo>
                  <a:pt x="96" y="94"/>
                  <a:pt x="96" y="94"/>
                  <a:pt x="96" y="94"/>
                </a:cubicBezTo>
                <a:cubicBezTo>
                  <a:pt x="90" y="103"/>
                  <a:pt x="81" y="108"/>
                  <a:pt x="70" y="110"/>
                </a:cubicBezTo>
                <a:close/>
                <a:moveTo>
                  <a:pt x="119" y="98"/>
                </a:moveTo>
                <a:cubicBezTo>
                  <a:pt x="121" y="99"/>
                  <a:pt x="122" y="102"/>
                  <a:pt x="120" y="104"/>
                </a:cubicBezTo>
                <a:cubicBezTo>
                  <a:pt x="119" y="106"/>
                  <a:pt x="117" y="106"/>
                  <a:pt x="115" y="105"/>
                </a:cubicBezTo>
                <a:cubicBezTo>
                  <a:pt x="112" y="104"/>
                  <a:pt x="107" y="98"/>
                  <a:pt x="106" y="95"/>
                </a:cubicBezTo>
                <a:cubicBezTo>
                  <a:pt x="109" y="95"/>
                  <a:pt x="116" y="96"/>
                  <a:pt x="119" y="98"/>
                </a:cubicBezTo>
                <a:close/>
                <a:moveTo>
                  <a:pt x="115" y="39"/>
                </a:moveTo>
                <a:cubicBezTo>
                  <a:pt x="117" y="38"/>
                  <a:pt x="119" y="38"/>
                  <a:pt x="120" y="40"/>
                </a:cubicBezTo>
                <a:cubicBezTo>
                  <a:pt x="122" y="42"/>
                  <a:pt x="121" y="45"/>
                  <a:pt x="119" y="46"/>
                </a:cubicBezTo>
                <a:cubicBezTo>
                  <a:pt x="116" y="48"/>
                  <a:pt x="109" y="49"/>
                  <a:pt x="106" y="49"/>
                </a:cubicBezTo>
                <a:cubicBezTo>
                  <a:pt x="107" y="45"/>
                  <a:pt x="112" y="40"/>
                  <a:pt x="115" y="39"/>
                </a:cubicBezTo>
                <a:close/>
                <a:moveTo>
                  <a:pt x="96" y="49"/>
                </a:moveTo>
                <a:cubicBezTo>
                  <a:pt x="89" y="54"/>
                  <a:pt x="89" y="54"/>
                  <a:pt x="89" y="54"/>
                </a:cubicBezTo>
                <a:cubicBezTo>
                  <a:pt x="84" y="48"/>
                  <a:pt x="78" y="44"/>
                  <a:pt x="70" y="43"/>
                </a:cubicBezTo>
                <a:cubicBezTo>
                  <a:pt x="70" y="34"/>
                  <a:pt x="70" y="34"/>
                  <a:pt x="70" y="34"/>
                </a:cubicBezTo>
                <a:cubicBezTo>
                  <a:pt x="81" y="35"/>
                  <a:pt x="90" y="41"/>
                  <a:pt x="96" y="49"/>
                </a:cubicBezTo>
                <a:close/>
                <a:moveTo>
                  <a:pt x="66" y="8"/>
                </a:moveTo>
                <a:cubicBezTo>
                  <a:pt x="68" y="8"/>
                  <a:pt x="70" y="10"/>
                  <a:pt x="70" y="13"/>
                </a:cubicBezTo>
                <a:cubicBezTo>
                  <a:pt x="70" y="16"/>
                  <a:pt x="68" y="22"/>
                  <a:pt x="66" y="25"/>
                </a:cubicBezTo>
                <a:cubicBezTo>
                  <a:pt x="63" y="22"/>
                  <a:pt x="61" y="16"/>
                  <a:pt x="61" y="13"/>
                </a:cubicBezTo>
                <a:cubicBezTo>
                  <a:pt x="61" y="10"/>
                  <a:pt x="63" y="8"/>
                  <a:pt x="66" y="8"/>
                </a:cubicBezTo>
                <a:close/>
                <a:moveTo>
                  <a:pt x="61" y="34"/>
                </a:moveTo>
                <a:cubicBezTo>
                  <a:pt x="61" y="43"/>
                  <a:pt x="61" y="43"/>
                  <a:pt x="61" y="43"/>
                </a:cubicBezTo>
                <a:cubicBezTo>
                  <a:pt x="54" y="44"/>
                  <a:pt x="47" y="48"/>
                  <a:pt x="43" y="54"/>
                </a:cubicBezTo>
                <a:cubicBezTo>
                  <a:pt x="35" y="49"/>
                  <a:pt x="35" y="49"/>
                  <a:pt x="35" y="49"/>
                </a:cubicBezTo>
                <a:cubicBezTo>
                  <a:pt x="41" y="41"/>
                  <a:pt x="51" y="35"/>
                  <a:pt x="61" y="34"/>
                </a:cubicBezTo>
                <a:close/>
                <a:moveTo>
                  <a:pt x="12" y="46"/>
                </a:moveTo>
                <a:cubicBezTo>
                  <a:pt x="10" y="45"/>
                  <a:pt x="10" y="42"/>
                  <a:pt x="11" y="40"/>
                </a:cubicBezTo>
                <a:cubicBezTo>
                  <a:pt x="12" y="38"/>
                  <a:pt x="15" y="38"/>
                  <a:pt x="17" y="39"/>
                </a:cubicBezTo>
                <a:cubicBezTo>
                  <a:pt x="19" y="40"/>
                  <a:pt x="24" y="45"/>
                  <a:pt x="25" y="49"/>
                </a:cubicBezTo>
                <a:cubicBezTo>
                  <a:pt x="22" y="49"/>
                  <a:pt x="15" y="48"/>
                  <a:pt x="12" y="46"/>
                </a:cubicBezTo>
                <a:close/>
                <a:moveTo>
                  <a:pt x="12" y="98"/>
                </a:moveTo>
                <a:cubicBezTo>
                  <a:pt x="15" y="96"/>
                  <a:pt x="22" y="95"/>
                  <a:pt x="25" y="95"/>
                </a:cubicBezTo>
                <a:cubicBezTo>
                  <a:pt x="24" y="99"/>
                  <a:pt x="19" y="104"/>
                  <a:pt x="17" y="105"/>
                </a:cubicBezTo>
                <a:cubicBezTo>
                  <a:pt x="15" y="106"/>
                  <a:pt x="12" y="106"/>
                  <a:pt x="11" y="104"/>
                </a:cubicBezTo>
                <a:cubicBezTo>
                  <a:pt x="10" y="102"/>
                  <a:pt x="10" y="99"/>
                  <a:pt x="12" y="98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837" name="Google Shape;1837;p39">
            <a:extLst>
              <a:ext uri="{FF2B5EF4-FFF2-40B4-BE49-F238E27FC236}">
                <a16:creationId xmlns:a16="http://schemas.microsoft.com/office/drawing/2014/main" id="{421AD9C3-D54B-4F47-D594-CD5B0C5CEC5A}"/>
              </a:ext>
            </a:extLst>
          </p:cNvPr>
          <p:cNvGrpSpPr/>
          <p:nvPr/>
        </p:nvGrpSpPr>
        <p:grpSpPr>
          <a:xfrm>
            <a:off x="6230057" y="2726929"/>
            <a:ext cx="376479" cy="377583"/>
            <a:chOff x="7247244" y="2741488"/>
            <a:chExt cx="376479" cy="377583"/>
          </a:xfrm>
        </p:grpSpPr>
        <p:sp>
          <p:nvSpPr>
            <p:cNvPr id="1838" name="Google Shape;1838;p39">
              <a:extLst>
                <a:ext uri="{FF2B5EF4-FFF2-40B4-BE49-F238E27FC236}">
                  <a16:creationId xmlns:a16="http://schemas.microsoft.com/office/drawing/2014/main" id="{4F3114F2-CC08-44C5-FC47-6F0A20DDA1F0}"/>
                </a:ext>
              </a:extLst>
            </p:cNvPr>
            <p:cNvSpPr/>
            <p:nvPr/>
          </p:nvSpPr>
          <p:spPr>
            <a:xfrm>
              <a:off x="7291406" y="2830916"/>
              <a:ext cx="20977" cy="44162"/>
            </a:xfrm>
            <a:custGeom>
              <a:avLst/>
              <a:gdLst/>
              <a:ahLst/>
              <a:cxnLst/>
              <a:rect l="l" t="t" r="r" b="b"/>
              <a:pathLst>
                <a:path w="8" h="17" extrusionOk="0">
                  <a:moveTo>
                    <a:pt x="4" y="17"/>
                  </a:moveTo>
                  <a:cubicBezTo>
                    <a:pt x="6" y="17"/>
                    <a:pt x="8" y="15"/>
                    <a:pt x="8" y="13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2"/>
                    <a:pt x="6" y="0"/>
                    <a:pt x="4" y="0"/>
                  </a:cubicBezTo>
                  <a:cubicBezTo>
                    <a:pt x="1" y="0"/>
                    <a:pt x="0" y="2"/>
                    <a:pt x="0" y="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5"/>
                    <a:pt x="1" y="17"/>
                    <a:pt x="4" y="1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9" name="Google Shape;1839;p39">
              <a:extLst>
                <a:ext uri="{FF2B5EF4-FFF2-40B4-BE49-F238E27FC236}">
                  <a16:creationId xmlns:a16="http://schemas.microsoft.com/office/drawing/2014/main" id="{C7953B6F-74D0-A242-3FA9-A993D22A66F5}"/>
                </a:ext>
              </a:extLst>
            </p:cNvPr>
            <p:cNvSpPr/>
            <p:nvPr/>
          </p:nvSpPr>
          <p:spPr>
            <a:xfrm>
              <a:off x="7333359" y="2807730"/>
              <a:ext cx="23185" cy="67347"/>
            </a:xfrm>
            <a:custGeom>
              <a:avLst/>
              <a:gdLst/>
              <a:ahLst/>
              <a:cxnLst/>
              <a:rect l="l" t="t" r="r" b="b"/>
              <a:pathLst>
                <a:path w="9" h="26" extrusionOk="0">
                  <a:moveTo>
                    <a:pt x="5" y="26"/>
                  </a:moveTo>
                  <a:cubicBezTo>
                    <a:pt x="7" y="26"/>
                    <a:pt x="9" y="24"/>
                    <a:pt x="9" y="22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2"/>
                    <a:pt x="7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4"/>
                    <a:pt x="2" y="26"/>
                    <a:pt x="5" y="2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0" name="Google Shape;1840;p39">
              <a:extLst>
                <a:ext uri="{FF2B5EF4-FFF2-40B4-BE49-F238E27FC236}">
                  <a16:creationId xmlns:a16="http://schemas.microsoft.com/office/drawing/2014/main" id="{3DE1D652-632C-8231-68FE-749B7432DCAF}"/>
                </a:ext>
              </a:extLst>
            </p:cNvPr>
            <p:cNvSpPr/>
            <p:nvPr/>
          </p:nvSpPr>
          <p:spPr>
            <a:xfrm>
              <a:off x="7377521" y="2786754"/>
              <a:ext cx="24289" cy="88324"/>
            </a:xfrm>
            <a:custGeom>
              <a:avLst/>
              <a:gdLst/>
              <a:ahLst/>
              <a:cxnLst/>
              <a:rect l="l" t="t" r="r" b="b"/>
              <a:pathLst>
                <a:path w="9" h="34" extrusionOk="0">
                  <a:moveTo>
                    <a:pt x="4" y="34"/>
                  </a:moveTo>
                  <a:cubicBezTo>
                    <a:pt x="7" y="34"/>
                    <a:pt x="9" y="32"/>
                    <a:pt x="9" y="30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9" y="2"/>
                    <a:pt x="7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2"/>
                    <a:pt x="2" y="34"/>
                    <a:pt x="4" y="3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1" name="Google Shape;1841;p39">
              <a:extLst>
                <a:ext uri="{FF2B5EF4-FFF2-40B4-BE49-F238E27FC236}">
                  <a16:creationId xmlns:a16="http://schemas.microsoft.com/office/drawing/2014/main" id="{2CB0E3B3-AFFC-19FB-2C33-57C4D6F18346}"/>
                </a:ext>
              </a:extLst>
            </p:cNvPr>
            <p:cNvSpPr/>
            <p:nvPr/>
          </p:nvSpPr>
          <p:spPr>
            <a:xfrm>
              <a:off x="7268221" y="2941320"/>
              <a:ext cx="88323" cy="89428"/>
            </a:xfrm>
            <a:custGeom>
              <a:avLst/>
              <a:gdLst/>
              <a:ahLst/>
              <a:cxnLst/>
              <a:rect l="l" t="t" r="r" b="b"/>
              <a:pathLst>
                <a:path w="34" h="34" extrusionOk="0">
                  <a:moveTo>
                    <a:pt x="34" y="17"/>
                  </a:moveTo>
                  <a:cubicBezTo>
                    <a:pt x="34" y="8"/>
                    <a:pt x="27" y="0"/>
                    <a:pt x="17" y="0"/>
                  </a:cubicBez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4" y="27"/>
                    <a:pt x="34" y="17"/>
                  </a:cubicBezTo>
                  <a:close/>
                  <a:moveTo>
                    <a:pt x="17" y="26"/>
                  </a:moveTo>
                  <a:cubicBezTo>
                    <a:pt x="13" y="26"/>
                    <a:pt x="9" y="22"/>
                    <a:pt x="9" y="17"/>
                  </a:cubicBezTo>
                  <a:cubicBezTo>
                    <a:pt x="9" y="13"/>
                    <a:pt x="13" y="9"/>
                    <a:pt x="17" y="9"/>
                  </a:cubicBezTo>
                  <a:cubicBezTo>
                    <a:pt x="22" y="9"/>
                    <a:pt x="26" y="13"/>
                    <a:pt x="26" y="17"/>
                  </a:cubicBezTo>
                  <a:cubicBezTo>
                    <a:pt x="26" y="22"/>
                    <a:pt x="22" y="26"/>
                    <a:pt x="17" y="2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2" name="Google Shape;1842;p39">
              <a:extLst>
                <a:ext uri="{FF2B5EF4-FFF2-40B4-BE49-F238E27FC236}">
                  <a16:creationId xmlns:a16="http://schemas.microsoft.com/office/drawing/2014/main" id="{CA835F71-EA71-F3FF-1720-05890168D2C2}"/>
                </a:ext>
              </a:extLst>
            </p:cNvPr>
            <p:cNvSpPr/>
            <p:nvPr/>
          </p:nvSpPr>
          <p:spPr>
            <a:xfrm>
              <a:off x="7380833" y="2941320"/>
              <a:ext cx="86115" cy="89428"/>
            </a:xfrm>
            <a:custGeom>
              <a:avLst/>
              <a:gdLst/>
              <a:ahLst/>
              <a:cxnLst/>
              <a:rect l="l" t="t" r="r" b="b"/>
              <a:pathLst>
                <a:path w="33" h="34" extrusionOk="0">
                  <a:moveTo>
                    <a:pt x="33" y="17"/>
                  </a:moveTo>
                  <a:cubicBezTo>
                    <a:pt x="33" y="8"/>
                    <a:pt x="26" y="0"/>
                    <a:pt x="16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7" y="34"/>
                    <a:pt x="16" y="34"/>
                  </a:cubicBezTo>
                  <a:cubicBezTo>
                    <a:pt x="26" y="34"/>
                    <a:pt x="33" y="27"/>
                    <a:pt x="33" y="17"/>
                  </a:cubicBezTo>
                  <a:close/>
                  <a:moveTo>
                    <a:pt x="16" y="26"/>
                  </a:moveTo>
                  <a:cubicBezTo>
                    <a:pt x="12" y="26"/>
                    <a:pt x="8" y="22"/>
                    <a:pt x="8" y="17"/>
                  </a:cubicBezTo>
                  <a:cubicBezTo>
                    <a:pt x="8" y="13"/>
                    <a:pt x="12" y="9"/>
                    <a:pt x="16" y="9"/>
                  </a:cubicBezTo>
                  <a:cubicBezTo>
                    <a:pt x="21" y="9"/>
                    <a:pt x="25" y="13"/>
                    <a:pt x="25" y="17"/>
                  </a:cubicBezTo>
                  <a:cubicBezTo>
                    <a:pt x="25" y="22"/>
                    <a:pt x="21" y="26"/>
                    <a:pt x="16" y="2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3" name="Google Shape;1843;p39">
              <a:extLst>
                <a:ext uri="{FF2B5EF4-FFF2-40B4-BE49-F238E27FC236}">
                  <a16:creationId xmlns:a16="http://schemas.microsoft.com/office/drawing/2014/main" id="{D4819365-57A0-A4C4-0F39-7414A555F636}"/>
                </a:ext>
              </a:extLst>
            </p:cNvPr>
            <p:cNvSpPr/>
            <p:nvPr/>
          </p:nvSpPr>
          <p:spPr>
            <a:xfrm>
              <a:off x="7247244" y="2741488"/>
              <a:ext cx="376479" cy="377583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119" y="51"/>
                  </a:moveTo>
                  <a:cubicBezTo>
                    <a:pt x="112" y="51"/>
                    <a:pt x="106" y="53"/>
                    <a:pt x="101" y="58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101" y="2"/>
                    <a:pt x="100" y="0"/>
                    <a:pt x="97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0" y="66"/>
                    <a:pt x="2" y="68"/>
                    <a:pt x="4" y="68"/>
                  </a:cubicBezTo>
                  <a:cubicBezTo>
                    <a:pt x="94" y="68"/>
                    <a:pt x="94" y="68"/>
                    <a:pt x="94" y="68"/>
                  </a:cubicBezTo>
                  <a:cubicBezTo>
                    <a:pt x="93" y="71"/>
                    <a:pt x="93" y="73"/>
                    <a:pt x="93" y="76"/>
                  </a:cubicBezTo>
                  <a:cubicBezTo>
                    <a:pt x="93" y="117"/>
                    <a:pt x="93" y="117"/>
                    <a:pt x="93" y="117"/>
                  </a:cubicBezTo>
                  <a:cubicBezTo>
                    <a:pt x="91" y="118"/>
                    <a:pt x="90" y="120"/>
                    <a:pt x="89" y="121"/>
                  </a:cubicBezTo>
                  <a:cubicBezTo>
                    <a:pt x="84" y="115"/>
                    <a:pt x="76" y="110"/>
                    <a:pt x="67" y="110"/>
                  </a:cubicBezTo>
                  <a:cubicBezTo>
                    <a:pt x="59" y="110"/>
                    <a:pt x="51" y="115"/>
                    <a:pt x="46" y="121"/>
                  </a:cubicBezTo>
                  <a:cubicBezTo>
                    <a:pt x="42" y="115"/>
                    <a:pt x="34" y="110"/>
                    <a:pt x="25" y="110"/>
                  </a:cubicBezTo>
                  <a:cubicBezTo>
                    <a:pt x="11" y="110"/>
                    <a:pt x="0" y="121"/>
                    <a:pt x="0" y="135"/>
                  </a:cubicBezTo>
                  <a:cubicBezTo>
                    <a:pt x="0" y="140"/>
                    <a:pt x="0" y="140"/>
                    <a:pt x="0" y="140"/>
                  </a:cubicBezTo>
                  <a:cubicBezTo>
                    <a:pt x="0" y="142"/>
                    <a:pt x="2" y="144"/>
                    <a:pt x="4" y="144"/>
                  </a:cubicBezTo>
                  <a:cubicBezTo>
                    <a:pt x="139" y="144"/>
                    <a:pt x="139" y="144"/>
                    <a:pt x="139" y="144"/>
                  </a:cubicBezTo>
                  <a:cubicBezTo>
                    <a:pt x="142" y="144"/>
                    <a:pt x="144" y="142"/>
                    <a:pt x="144" y="140"/>
                  </a:cubicBezTo>
                  <a:cubicBezTo>
                    <a:pt x="144" y="77"/>
                    <a:pt x="144" y="77"/>
                    <a:pt x="144" y="77"/>
                  </a:cubicBezTo>
                  <a:cubicBezTo>
                    <a:pt x="144" y="63"/>
                    <a:pt x="133" y="52"/>
                    <a:pt x="119" y="51"/>
                  </a:cubicBezTo>
                  <a:close/>
                  <a:moveTo>
                    <a:pt x="93" y="60"/>
                  </a:moveTo>
                  <a:cubicBezTo>
                    <a:pt x="8" y="60"/>
                    <a:pt x="8" y="60"/>
                    <a:pt x="8" y="60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93" y="8"/>
                    <a:pt x="93" y="8"/>
                    <a:pt x="93" y="8"/>
                  </a:cubicBezTo>
                  <a:lnTo>
                    <a:pt x="93" y="60"/>
                  </a:lnTo>
                  <a:close/>
                  <a:moveTo>
                    <a:pt x="25" y="119"/>
                  </a:moveTo>
                  <a:cubicBezTo>
                    <a:pt x="35" y="119"/>
                    <a:pt x="42" y="126"/>
                    <a:pt x="42" y="135"/>
                  </a:cubicBezTo>
                  <a:cubicBezTo>
                    <a:pt x="8" y="135"/>
                    <a:pt x="8" y="135"/>
                    <a:pt x="8" y="135"/>
                  </a:cubicBezTo>
                  <a:cubicBezTo>
                    <a:pt x="8" y="126"/>
                    <a:pt x="16" y="119"/>
                    <a:pt x="25" y="119"/>
                  </a:cubicBezTo>
                  <a:close/>
                  <a:moveTo>
                    <a:pt x="67" y="119"/>
                  </a:moveTo>
                  <a:cubicBezTo>
                    <a:pt x="77" y="119"/>
                    <a:pt x="85" y="126"/>
                    <a:pt x="85" y="135"/>
                  </a:cubicBezTo>
                  <a:cubicBezTo>
                    <a:pt x="51" y="135"/>
                    <a:pt x="51" y="135"/>
                    <a:pt x="51" y="135"/>
                  </a:cubicBezTo>
                  <a:cubicBezTo>
                    <a:pt x="51" y="126"/>
                    <a:pt x="58" y="119"/>
                    <a:pt x="67" y="119"/>
                  </a:cubicBezTo>
                  <a:close/>
                  <a:moveTo>
                    <a:pt x="110" y="119"/>
                  </a:moveTo>
                  <a:cubicBezTo>
                    <a:pt x="119" y="119"/>
                    <a:pt x="127" y="126"/>
                    <a:pt x="127" y="135"/>
                  </a:cubicBezTo>
                  <a:cubicBezTo>
                    <a:pt x="93" y="135"/>
                    <a:pt x="93" y="135"/>
                    <a:pt x="93" y="135"/>
                  </a:cubicBezTo>
                  <a:cubicBezTo>
                    <a:pt x="93" y="126"/>
                    <a:pt x="101" y="119"/>
                    <a:pt x="110" y="119"/>
                  </a:cubicBezTo>
                  <a:close/>
                  <a:moveTo>
                    <a:pt x="135" y="135"/>
                  </a:moveTo>
                  <a:cubicBezTo>
                    <a:pt x="135" y="121"/>
                    <a:pt x="124" y="110"/>
                    <a:pt x="110" y="110"/>
                  </a:cubicBezTo>
                  <a:cubicBezTo>
                    <a:pt x="107" y="110"/>
                    <a:pt x="104" y="111"/>
                    <a:pt x="101" y="112"/>
                  </a:cubicBezTo>
                  <a:cubicBezTo>
                    <a:pt x="101" y="108"/>
                    <a:pt x="101" y="108"/>
                    <a:pt x="101" y="108"/>
                  </a:cubicBezTo>
                  <a:cubicBezTo>
                    <a:pt x="104" y="109"/>
                    <a:pt x="107" y="110"/>
                    <a:pt x="110" y="110"/>
                  </a:cubicBezTo>
                  <a:cubicBezTo>
                    <a:pt x="119" y="110"/>
                    <a:pt x="127" y="103"/>
                    <a:pt x="127" y="93"/>
                  </a:cubicBezTo>
                  <a:cubicBezTo>
                    <a:pt x="127" y="84"/>
                    <a:pt x="119" y="76"/>
                    <a:pt x="110" y="76"/>
                  </a:cubicBezTo>
                  <a:cubicBezTo>
                    <a:pt x="107" y="76"/>
                    <a:pt x="104" y="77"/>
                    <a:pt x="101" y="79"/>
                  </a:cubicBezTo>
                  <a:cubicBezTo>
                    <a:pt x="101" y="76"/>
                    <a:pt x="101" y="76"/>
                    <a:pt x="101" y="76"/>
                  </a:cubicBezTo>
                  <a:cubicBezTo>
                    <a:pt x="101" y="67"/>
                    <a:pt x="109" y="60"/>
                    <a:pt x="118" y="60"/>
                  </a:cubicBezTo>
                  <a:cubicBezTo>
                    <a:pt x="128" y="60"/>
                    <a:pt x="135" y="67"/>
                    <a:pt x="135" y="76"/>
                  </a:cubicBezTo>
                  <a:lnTo>
                    <a:pt x="135" y="135"/>
                  </a:lnTo>
                  <a:close/>
                  <a:moveTo>
                    <a:pt x="101" y="93"/>
                  </a:moveTo>
                  <a:cubicBezTo>
                    <a:pt x="101" y="89"/>
                    <a:pt x="105" y="85"/>
                    <a:pt x="110" y="85"/>
                  </a:cubicBezTo>
                  <a:cubicBezTo>
                    <a:pt x="114" y="85"/>
                    <a:pt x="118" y="89"/>
                    <a:pt x="118" y="93"/>
                  </a:cubicBezTo>
                  <a:cubicBezTo>
                    <a:pt x="118" y="98"/>
                    <a:pt x="114" y="102"/>
                    <a:pt x="110" y="102"/>
                  </a:cubicBezTo>
                  <a:cubicBezTo>
                    <a:pt x="105" y="102"/>
                    <a:pt x="101" y="98"/>
                    <a:pt x="101" y="9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4" name="Google Shape;1844;p39">
              <a:extLst>
                <a:ext uri="{FF2B5EF4-FFF2-40B4-BE49-F238E27FC236}">
                  <a16:creationId xmlns:a16="http://schemas.microsoft.com/office/drawing/2014/main" id="{000ADC4A-E49E-4892-1BFD-60493B53DA41}"/>
                </a:ext>
              </a:extLst>
            </p:cNvPr>
            <p:cNvSpPr/>
            <p:nvPr/>
          </p:nvSpPr>
          <p:spPr>
            <a:xfrm>
              <a:off x="7511110" y="2786754"/>
              <a:ext cx="89428" cy="88324"/>
            </a:xfrm>
            <a:custGeom>
              <a:avLst/>
              <a:gdLst/>
              <a:ahLst/>
              <a:cxnLst/>
              <a:rect l="l" t="t" r="r" b="b"/>
              <a:pathLst>
                <a:path w="34" h="34" extrusionOk="0">
                  <a:moveTo>
                    <a:pt x="17" y="34"/>
                  </a:moveTo>
                  <a:cubicBezTo>
                    <a:pt x="26" y="34"/>
                    <a:pt x="34" y="26"/>
                    <a:pt x="34" y="17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8" y="0"/>
                    <a:pt x="0" y="7"/>
                    <a:pt x="0" y="17"/>
                  </a:cubicBezTo>
                  <a:cubicBezTo>
                    <a:pt x="0" y="26"/>
                    <a:pt x="8" y="34"/>
                    <a:pt x="17" y="34"/>
                  </a:cubicBezTo>
                  <a:close/>
                  <a:moveTo>
                    <a:pt x="17" y="8"/>
                  </a:moveTo>
                  <a:cubicBezTo>
                    <a:pt x="22" y="8"/>
                    <a:pt x="26" y="12"/>
                    <a:pt x="26" y="17"/>
                  </a:cubicBezTo>
                  <a:cubicBezTo>
                    <a:pt x="26" y="22"/>
                    <a:pt x="22" y="26"/>
                    <a:pt x="17" y="26"/>
                  </a:cubicBezTo>
                  <a:cubicBezTo>
                    <a:pt x="13" y="26"/>
                    <a:pt x="9" y="22"/>
                    <a:pt x="9" y="17"/>
                  </a:cubicBezTo>
                  <a:cubicBezTo>
                    <a:pt x="9" y="12"/>
                    <a:pt x="13" y="8"/>
                    <a:pt x="17" y="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48" name="Google Shape;1848;p39">
            <a:extLst>
              <a:ext uri="{FF2B5EF4-FFF2-40B4-BE49-F238E27FC236}">
                <a16:creationId xmlns:a16="http://schemas.microsoft.com/office/drawing/2014/main" id="{9EDE3997-5190-39AC-1FFA-2AD39BA2DF5A}"/>
              </a:ext>
            </a:extLst>
          </p:cNvPr>
          <p:cNvGrpSpPr/>
          <p:nvPr/>
        </p:nvGrpSpPr>
        <p:grpSpPr>
          <a:xfrm>
            <a:off x="4373624" y="1572646"/>
            <a:ext cx="377582" cy="377584"/>
            <a:chOff x="3998051" y="2143096"/>
            <a:chExt cx="377582" cy="377584"/>
          </a:xfrm>
        </p:grpSpPr>
        <p:sp>
          <p:nvSpPr>
            <p:cNvPr id="1849" name="Google Shape;1849;p39">
              <a:extLst>
                <a:ext uri="{FF2B5EF4-FFF2-40B4-BE49-F238E27FC236}">
                  <a16:creationId xmlns:a16="http://schemas.microsoft.com/office/drawing/2014/main" id="{8BBDC64C-E359-B87D-11DF-5364547FBF5A}"/>
                </a:ext>
              </a:extLst>
            </p:cNvPr>
            <p:cNvSpPr/>
            <p:nvPr/>
          </p:nvSpPr>
          <p:spPr>
            <a:xfrm>
              <a:off x="4131640" y="2366113"/>
              <a:ext cx="110404" cy="154566"/>
            </a:xfrm>
            <a:custGeom>
              <a:avLst/>
              <a:gdLst/>
              <a:ahLst/>
              <a:cxnLst/>
              <a:rect l="l" t="t" r="r" b="b"/>
              <a:pathLst>
                <a:path w="42" h="59" extrusionOk="0">
                  <a:moveTo>
                    <a:pt x="0" y="4"/>
                  </a:moveTo>
                  <a:cubicBezTo>
                    <a:pt x="0" y="55"/>
                    <a:pt x="0" y="55"/>
                    <a:pt x="0" y="55"/>
                  </a:cubicBezTo>
                  <a:cubicBezTo>
                    <a:pt x="0" y="57"/>
                    <a:pt x="1" y="59"/>
                    <a:pt x="4" y="59"/>
                  </a:cubicBezTo>
                  <a:cubicBezTo>
                    <a:pt x="37" y="59"/>
                    <a:pt x="37" y="59"/>
                    <a:pt x="37" y="59"/>
                  </a:cubicBezTo>
                  <a:cubicBezTo>
                    <a:pt x="40" y="59"/>
                    <a:pt x="42" y="57"/>
                    <a:pt x="42" y="55"/>
                  </a:cubicBezTo>
                  <a:cubicBezTo>
                    <a:pt x="42" y="4"/>
                    <a:pt x="42" y="4"/>
                    <a:pt x="42" y="4"/>
                  </a:cubicBezTo>
                  <a:cubicBezTo>
                    <a:pt x="42" y="2"/>
                    <a:pt x="40" y="0"/>
                    <a:pt x="37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1" y="0"/>
                    <a:pt x="0" y="2"/>
                    <a:pt x="0" y="4"/>
                  </a:cubicBezTo>
                  <a:close/>
                  <a:moveTo>
                    <a:pt x="33" y="50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33" y="8"/>
                    <a:pt x="33" y="8"/>
                    <a:pt x="33" y="8"/>
                  </a:cubicBezTo>
                  <a:lnTo>
                    <a:pt x="33" y="5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0" name="Google Shape;1850;p39">
              <a:extLst>
                <a:ext uri="{FF2B5EF4-FFF2-40B4-BE49-F238E27FC236}">
                  <a16:creationId xmlns:a16="http://schemas.microsoft.com/office/drawing/2014/main" id="{4C3F0425-884E-B99E-D624-18B4A3866567}"/>
                </a:ext>
              </a:extLst>
            </p:cNvPr>
            <p:cNvSpPr/>
            <p:nvPr/>
          </p:nvSpPr>
          <p:spPr>
            <a:xfrm>
              <a:off x="4263021" y="2455541"/>
              <a:ext cx="112612" cy="65139"/>
            </a:xfrm>
            <a:custGeom>
              <a:avLst/>
              <a:gdLst/>
              <a:ahLst/>
              <a:cxnLst/>
              <a:rect l="l" t="t" r="r" b="b"/>
              <a:pathLst>
                <a:path w="43" h="25" extrusionOk="0">
                  <a:moveTo>
                    <a:pt x="38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4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3"/>
                    <a:pt x="2" y="25"/>
                    <a:pt x="4" y="25"/>
                  </a:cubicBezTo>
                  <a:cubicBezTo>
                    <a:pt x="38" y="25"/>
                    <a:pt x="38" y="25"/>
                    <a:pt x="38" y="25"/>
                  </a:cubicBezTo>
                  <a:cubicBezTo>
                    <a:pt x="41" y="25"/>
                    <a:pt x="43" y="23"/>
                    <a:pt x="43" y="21"/>
                  </a:cubicBezTo>
                  <a:cubicBezTo>
                    <a:pt x="43" y="4"/>
                    <a:pt x="43" y="4"/>
                    <a:pt x="43" y="4"/>
                  </a:cubicBezTo>
                  <a:cubicBezTo>
                    <a:pt x="43" y="1"/>
                    <a:pt x="41" y="0"/>
                    <a:pt x="38" y="0"/>
                  </a:cubicBezTo>
                  <a:close/>
                  <a:moveTo>
                    <a:pt x="34" y="16"/>
                  </a:moveTo>
                  <a:cubicBezTo>
                    <a:pt x="9" y="16"/>
                    <a:pt x="9" y="16"/>
                    <a:pt x="9" y="16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34" y="8"/>
                    <a:pt x="34" y="8"/>
                    <a:pt x="34" y="8"/>
                  </a:cubicBezTo>
                  <a:lnTo>
                    <a:pt x="34" y="16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1" name="Google Shape;1851;p39">
              <a:extLst>
                <a:ext uri="{FF2B5EF4-FFF2-40B4-BE49-F238E27FC236}">
                  <a16:creationId xmlns:a16="http://schemas.microsoft.com/office/drawing/2014/main" id="{509BC9AA-8D8C-1562-523A-36087CC0ABD1}"/>
                </a:ext>
              </a:extLst>
            </p:cNvPr>
            <p:cNvSpPr/>
            <p:nvPr/>
          </p:nvSpPr>
          <p:spPr>
            <a:xfrm>
              <a:off x="3998051" y="2411379"/>
              <a:ext cx="110404" cy="109301"/>
            </a:xfrm>
            <a:custGeom>
              <a:avLst/>
              <a:gdLst/>
              <a:ahLst/>
              <a:cxnLst/>
              <a:rect l="l" t="t" r="r" b="b"/>
              <a:pathLst>
                <a:path w="42" h="42" extrusionOk="0">
                  <a:moveTo>
                    <a:pt x="4" y="42"/>
                  </a:moveTo>
                  <a:cubicBezTo>
                    <a:pt x="38" y="42"/>
                    <a:pt x="38" y="42"/>
                    <a:pt x="38" y="42"/>
                  </a:cubicBezTo>
                  <a:cubicBezTo>
                    <a:pt x="40" y="42"/>
                    <a:pt x="42" y="40"/>
                    <a:pt x="42" y="38"/>
                  </a:cubicBezTo>
                  <a:cubicBezTo>
                    <a:pt x="42" y="4"/>
                    <a:pt x="42" y="4"/>
                    <a:pt x="42" y="4"/>
                  </a:cubicBezTo>
                  <a:cubicBezTo>
                    <a:pt x="42" y="2"/>
                    <a:pt x="40" y="0"/>
                    <a:pt x="38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40"/>
                    <a:pt x="2" y="42"/>
                    <a:pt x="4" y="42"/>
                  </a:cubicBezTo>
                  <a:close/>
                  <a:moveTo>
                    <a:pt x="8" y="8"/>
                  </a:moveTo>
                  <a:cubicBezTo>
                    <a:pt x="34" y="8"/>
                    <a:pt x="34" y="8"/>
                    <a:pt x="34" y="8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8" y="33"/>
                    <a:pt x="8" y="33"/>
                    <a:pt x="8" y="33"/>
                  </a:cubicBezTo>
                  <a:lnTo>
                    <a:pt x="8" y="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2" name="Google Shape;1852;p39">
              <a:extLst>
                <a:ext uri="{FF2B5EF4-FFF2-40B4-BE49-F238E27FC236}">
                  <a16:creationId xmlns:a16="http://schemas.microsoft.com/office/drawing/2014/main" id="{432238D2-D3DD-90DF-D21F-76F9B8C02B56}"/>
                </a:ext>
              </a:extLst>
            </p:cNvPr>
            <p:cNvSpPr/>
            <p:nvPr/>
          </p:nvSpPr>
          <p:spPr>
            <a:xfrm>
              <a:off x="4064293" y="2143096"/>
              <a:ext cx="242889" cy="199832"/>
            </a:xfrm>
            <a:custGeom>
              <a:avLst/>
              <a:gdLst/>
              <a:ahLst/>
              <a:cxnLst/>
              <a:rect l="l" t="t" r="r" b="b"/>
              <a:pathLst>
                <a:path w="93" h="76" extrusionOk="0">
                  <a:moveTo>
                    <a:pt x="76" y="73"/>
                  </a:moveTo>
                  <a:cubicBezTo>
                    <a:pt x="84" y="33"/>
                    <a:pt x="84" y="33"/>
                    <a:pt x="84" y="33"/>
                  </a:cubicBezTo>
                  <a:cubicBezTo>
                    <a:pt x="89" y="32"/>
                    <a:pt x="93" y="27"/>
                    <a:pt x="93" y="21"/>
                  </a:cubicBezTo>
                  <a:cubicBezTo>
                    <a:pt x="93" y="14"/>
                    <a:pt x="87" y="8"/>
                    <a:pt x="80" y="8"/>
                  </a:cubicBezTo>
                  <a:cubicBezTo>
                    <a:pt x="73" y="8"/>
                    <a:pt x="68" y="14"/>
                    <a:pt x="68" y="21"/>
                  </a:cubicBezTo>
                  <a:cubicBezTo>
                    <a:pt x="68" y="26"/>
                    <a:pt x="70" y="30"/>
                    <a:pt x="74" y="32"/>
                  </a:cubicBezTo>
                  <a:cubicBezTo>
                    <a:pt x="64" y="46"/>
                    <a:pt x="64" y="46"/>
                    <a:pt x="64" y="46"/>
                  </a:cubicBezTo>
                  <a:cubicBezTo>
                    <a:pt x="53" y="24"/>
                    <a:pt x="53" y="24"/>
                    <a:pt x="53" y="24"/>
                  </a:cubicBezTo>
                  <a:cubicBezTo>
                    <a:pt x="57" y="22"/>
                    <a:pt x="59" y="17"/>
                    <a:pt x="59" y="13"/>
                  </a:cubicBezTo>
                  <a:cubicBezTo>
                    <a:pt x="59" y="6"/>
                    <a:pt x="54" y="0"/>
                    <a:pt x="47" y="0"/>
                  </a:cubicBezTo>
                  <a:cubicBezTo>
                    <a:pt x="40" y="0"/>
                    <a:pt x="34" y="6"/>
                    <a:pt x="34" y="13"/>
                  </a:cubicBezTo>
                  <a:cubicBezTo>
                    <a:pt x="34" y="17"/>
                    <a:pt x="37" y="22"/>
                    <a:pt x="41" y="24"/>
                  </a:cubicBezTo>
                  <a:cubicBezTo>
                    <a:pt x="29" y="46"/>
                    <a:pt x="29" y="46"/>
                    <a:pt x="29" y="46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3" y="30"/>
                    <a:pt x="26" y="26"/>
                    <a:pt x="26" y="21"/>
                  </a:cubicBezTo>
                  <a:cubicBezTo>
                    <a:pt x="26" y="14"/>
                    <a:pt x="20" y="8"/>
                    <a:pt x="13" y="8"/>
                  </a:cubicBezTo>
                  <a:cubicBezTo>
                    <a:pt x="6" y="8"/>
                    <a:pt x="0" y="14"/>
                    <a:pt x="0" y="21"/>
                  </a:cubicBezTo>
                  <a:cubicBezTo>
                    <a:pt x="0" y="27"/>
                    <a:pt x="4" y="32"/>
                    <a:pt x="9" y="33"/>
                  </a:cubicBezTo>
                  <a:cubicBezTo>
                    <a:pt x="17" y="73"/>
                    <a:pt x="17" y="73"/>
                    <a:pt x="17" y="73"/>
                  </a:cubicBezTo>
                  <a:cubicBezTo>
                    <a:pt x="18" y="75"/>
                    <a:pt x="19" y="76"/>
                    <a:pt x="21" y="76"/>
                  </a:cubicBezTo>
                  <a:cubicBezTo>
                    <a:pt x="72" y="76"/>
                    <a:pt x="72" y="76"/>
                    <a:pt x="72" y="76"/>
                  </a:cubicBezTo>
                  <a:cubicBezTo>
                    <a:pt x="74" y="76"/>
                    <a:pt x="76" y="75"/>
                    <a:pt x="76" y="73"/>
                  </a:cubicBezTo>
                  <a:close/>
                  <a:moveTo>
                    <a:pt x="80" y="17"/>
                  </a:moveTo>
                  <a:cubicBezTo>
                    <a:pt x="83" y="17"/>
                    <a:pt x="85" y="19"/>
                    <a:pt x="85" y="21"/>
                  </a:cubicBezTo>
                  <a:cubicBezTo>
                    <a:pt x="85" y="23"/>
                    <a:pt x="83" y="25"/>
                    <a:pt x="80" y="25"/>
                  </a:cubicBezTo>
                  <a:cubicBezTo>
                    <a:pt x="78" y="25"/>
                    <a:pt x="76" y="23"/>
                    <a:pt x="76" y="21"/>
                  </a:cubicBezTo>
                  <a:cubicBezTo>
                    <a:pt x="76" y="19"/>
                    <a:pt x="78" y="17"/>
                    <a:pt x="80" y="17"/>
                  </a:cubicBezTo>
                  <a:close/>
                  <a:moveTo>
                    <a:pt x="47" y="8"/>
                  </a:moveTo>
                  <a:cubicBezTo>
                    <a:pt x="49" y="8"/>
                    <a:pt x="51" y="10"/>
                    <a:pt x="51" y="13"/>
                  </a:cubicBezTo>
                  <a:cubicBezTo>
                    <a:pt x="51" y="15"/>
                    <a:pt x="49" y="17"/>
                    <a:pt x="47" y="17"/>
                  </a:cubicBezTo>
                  <a:cubicBezTo>
                    <a:pt x="44" y="17"/>
                    <a:pt x="43" y="15"/>
                    <a:pt x="43" y="13"/>
                  </a:cubicBezTo>
                  <a:cubicBezTo>
                    <a:pt x="43" y="10"/>
                    <a:pt x="44" y="8"/>
                    <a:pt x="47" y="8"/>
                  </a:cubicBezTo>
                  <a:close/>
                  <a:moveTo>
                    <a:pt x="13" y="17"/>
                  </a:moveTo>
                  <a:cubicBezTo>
                    <a:pt x="15" y="17"/>
                    <a:pt x="17" y="19"/>
                    <a:pt x="17" y="21"/>
                  </a:cubicBezTo>
                  <a:cubicBezTo>
                    <a:pt x="17" y="23"/>
                    <a:pt x="15" y="25"/>
                    <a:pt x="13" y="25"/>
                  </a:cubicBezTo>
                  <a:cubicBezTo>
                    <a:pt x="11" y="25"/>
                    <a:pt x="9" y="23"/>
                    <a:pt x="9" y="21"/>
                  </a:cubicBezTo>
                  <a:cubicBezTo>
                    <a:pt x="9" y="19"/>
                    <a:pt x="11" y="17"/>
                    <a:pt x="13" y="17"/>
                  </a:cubicBezTo>
                  <a:close/>
                  <a:moveTo>
                    <a:pt x="25" y="68"/>
                  </a:moveTo>
                  <a:cubicBezTo>
                    <a:pt x="21" y="49"/>
                    <a:pt x="21" y="49"/>
                    <a:pt x="21" y="49"/>
                  </a:cubicBezTo>
                  <a:cubicBezTo>
                    <a:pt x="26" y="57"/>
                    <a:pt x="26" y="57"/>
                    <a:pt x="26" y="57"/>
                  </a:cubicBezTo>
                  <a:cubicBezTo>
                    <a:pt x="27" y="58"/>
                    <a:pt x="29" y="59"/>
                    <a:pt x="30" y="59"/>
                  </a:cubicBezTo>
                  <a:cubicBezTo>
                    <a:pt x="32" y="59"/>
                    <a:pt x="33" y="58"/>
                    <a:pt x="34" y="57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60" y="57"/>
                    <a:pt x="60" y="57"/>
                    <a:pt x="60" y="57"/>
                  </a:cubicBezTo>
                  <a:cubicBezTo>
                    <a:pt x="60" y="58"/>
                    <a:pt x="62" y="59"/>
                    <a:pt x="63" y="59"/>
                  </a:cubicBezTo>
                  <a:cubicBezTo>
                    <a:pt x="65" y="59"/>
                    <a:pt x="66" y="58"/>
                    <a:pt x="67" y="57"/>
                  </a:cubicBezTo>
                  <a:cubicBezTo>
                    <a:pt x="72" y="49"/>
                    <a:pt x="72" y="49"/>
                    <a:pt x="72" y="49"/>
                  </a:cubicBezTo>
                  <a:cubicBezTo>
                    <a:pt x="69" y="68"/>
                    <a:pt x="69" y="68"/>
                    <a:pt x="69" y="68"/>
                  </a:cubicBezTo>
                  <a:lnTo>
                    <a:pt x="25" y="6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446800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3">
          <a:extLst>
            <a:ext uri="{FF2B5EF4-FFF2-40B4-BE49-F238E27FC236}">
              <a16:creationId xmlns:a16="http://schemas.microsoft.com/office/drawing/2014/main" id="{E08E0712-A38E-6F59-3AAB-58D2FB1832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4" name="Google Shape;1644;p35">
            <a:extLst>
              <a:ext uri="{FF2B5EF4-FFF2-40B4-BE49-F238E27FC236}">
                <a16:creationId xmlns:a16="http://schemas.microsoft.com/office/drawing/2014/main" id="{4340D571-C4CC-DB7C-35CC-3A2A40775AC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64350" y="2418826"/>
            <a:ext cx="6615300" cy="83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444242"/>
                </a:solidFill>
                <a:latin typeface="Barlow" panose="00000500000000000000" pitchFamily="2" charset="0"/>
              </a:rPr>
              <a:t>LIVE DEMO FEATURES</a:t>
            </a:r>
            <a:endParaRPr/>
          </a:p>
        </p:txBody>
      </p:sp>
      <p:sp>
        <p:nvSpPr>
          <p:cNvPr id="1645" name="Google Shape;1645;p35">
            <a:extLst>
              <a:ext uri="{FF2B5EF4-FFF2-40B4-BE49-F238E27FC236}">
                <a16:creationId xmlns:a16="http://schemas.microsoft.com/office/drawing/2014/main" id="{29612FCB-BBD8-D005-20F0-C7D8BD15B1B9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3459400" y="1813125"/>
            <a:ext cx="2225100" cy="83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grpSp>
        <p:nvGrpSpPr>
          <p:cNvPr id="1646" name="Google Shape;1646;p35">
            <a:extLst>
              <a:ext uri="{FF2B5EF4-FFF2-40B4-BE49-F238E27FC236}">
                <a16:creationId xmlns:a16="http://schemas.microsoft.com/office/drawing/2014/main" id="{6082ABE5-4946-77AA-3516-15E14F8EB5AA}"/>
              </a:ext>
            </a:extLst>
          </p:cNvPr>
          <p:cNvGrpSpPr/>
          <p:nvPr/>
        </p:nvGrpSpPr>
        <p:grpSpPr>
          <a:xfrm>
            <a:off x="7575865" y="539505"/>
            <a:ext cx="854919" cy="484671"/>
            <a:chOff x="713240" y="4371492"/>
            <a:chExt cx="854919" cy="484671"/>
          </a:xfrm>
        </p:grpSpPr>
        <p:grpSp>
          <p:nvGrpSpPr>
            <p:cNvPr id="1647" name="Google Shape;1647;p35">
              <a:extLst>
                <a:ext uri="{FF2B5EF4-FFF2-40B4-BE49-F238E27FC236}">
                  <a16:creationId xmlns:a16="http://schemas.microsoft.com/office/drawing/2014/main" id="{1E87CE3C-4FA4-E518-E7F0-45967827F4E3}"/>
                </a:ext>
              </a:extLst>
            </p:cNvPr>
            <p:cNvGrpSpPr/>
            <p:nvPr/>
          </p:nvGrpSpPr>
          <p:grpSpPr>
            <a:xfrm>
              <a:off x="713240" y="4775292"/>
              <a:ext cx="854919" cy="80871"/>
              <a:chOff x="1528400" y="4392825"/>
              <a:chExt cx="1959475" cy="185400"/>
            </a:xfrm>
          </p:grpSpPr>
          <p:sp>
            <p:nvSpPr>
              <p:cNvPr id="1648" name="Google Shape;1648;p35">
                <a:extLst>
                  <a:ext uri="{FF2B5EF4-FFF2-40B4-BE49-F238E27FC236}">
                    <a16:creationId xmlns:a16="http://schemas.microsoft.com/office/drawing/2014/main" id="{24376B3E-BF19-0910-1783-4C40CBB1DF84}"/>
                  </a:ext>
                </a:extLst>
              </p:cNvPr>
              <p:cNvSpPr/>
              <p:nvPr/>
            </p:nvSpPr>
            <p:spPr>
              <a:xfrm>
                <a:off x="1528400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49" name="Google Shape;1649;p35">
                <a:extLst>
                  <a:ext uri="{FF2B5EF4-FFF2-40B4-BE49-F238E27FC236}">
                    <a16:creationId xmlns:a16="http://schemas.microsoft.com/office/drawing/2014/main" id="{E2A4392A-9E74-DCFD-A774-CD0CAB1EFC8A}"/>
                  </a:ext>
                </a:extLst>
              </p:cNvPr>
              <p:cNvSpPr/>
              <p:nvPr/>
            </p:nvSpPr>
            <p:spPr>
              <a:xfrm>
                <a:off x="1883215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50" name="Google Shape;1650;p35">
                <a:extLst>
                  <a:ext uri="{FF2B5EF4-FFF2-40B4-BE49-F238E27FC236}">
                    <a16:creationId xmlns:a16="http://schemas.microsoft.com/office/drawing/2014/main" id="{76536286-0363-8932-74FD-E4257990DC31}"/>
                  </a:ext>
                </a:extLst>
              </p:cNvPr>
              <p:cNvSpPr/>
              <p:nvPr/>
            </p:nvSpPr>
            <p:spPr>
              <a:xfrm>
                <a:off x="2238030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51" name="Google Shape;1651;p35">
                <a:extLst>
                  <a:ext uri="{FF2B5EF4-FFF2-40B4-BE49-F238E27FC236}">
                    <a16:creationId xmlns:a16="http://schemas.microsoft.com/office/drawing/2014/main" id="{FBC3905F-D009-7817-4806-8DE710EF7A78}"/>
                  </a:ext>
                </a:extLst>
              </p:cNvPr>
              <p:cNvSpPr/>
              <p:nvPr/>
            </p:nvSpPr>
            <p:spPr>
              <a:xfrm>
                <a:off x="2592845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52" name="Google Shape;1652;p35">
                <a:extLst>
                  <a:ext uri="{FF2B5EF4-FFF2-40B4-BE49-F238E27FC236}">
                    <a16:creationId xmlns:a16="http://schemas.microsoft.com/office/drawing/2014/main" id="{041028A2-29B4-4920-0FB9-1D4F50803118}"/>
                  </a:ext>
                </a:extLst>
              </p:cNvPr>
              <p:cNvSpPr/>
              <p:nvPr/>
            </p:nvSpPr>
            <p:spPr>
              <a:xfrm>
                <a:off x="2947660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53" name="Google Shape;1653;p35">
                <a:extLst>
                  <a:ext uri="{FF2B5EF4-FFF2-40B4-BE49-F238E27FC236}">
                    <a16:creationId xmlns:a16="http://schemas.microsoft.com/office/drawing/2014/main" id="{E2F547EF-9BC7-4615-9817-F403FE811BD8}"/>
                  </a:ext>
                </a:extLst>
              </p:cNvPr>
              <p:cNvSpPr/>
              <p:nvPr/>
            </p:nvSpPr>
            <p:spPr>
              <a:xfrm>
                <a:off x="3302475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grpSp>
          <p:nvGrpSpPr>
            <p:cNvPr id="1654" name="Google Shape;1654;p35">
              <a:extLst>
                <a:ext uri="{FF2B5EF4-FFF2-40B4-BE49-F238E27FC236}">
                  <a16:creationId xmlns:a16="http://schemas.microsoft.com/office/drawing/2014/main" id="{373752FF-89AE-07FF-3715-092DDC5B93C4}"/>
                </a:ext>
              </a:extLst>
            </p:cNvPr>
            <p:cNvGrpSpPr/>
            <p:nvPr/>
          </p:nvGrpSpPr>
          <p:grpSpPr>
            <a:xfrm>
              <a:off x="713240" y="4573392"/>
              <a:ext cx="854919" cy="80871"/>
              <a:chOff x="1528400" y="4392825"/>
              <a:chExt cx="1959475" cy="185400"/>
            </a:xfrm>
          </p:grpSpPr>
          <p:sp>
            <p:nvSpPr>
              <p:cNvPr id="1655" name="Google Shape;1655;p35">
                <a:extLst>
                  <a:ext uri="{FF2B5EF4-FFF2-40B4-BE49-F238E27FC236}">
                    <a16:creationId xmlns:a16="http://schemas.microsoft.com/office/drawing/2014/main" id="{CAC62B54-869A-9D58-8E30-3816DECCC3B6}"/>
                  </a:ext>
                </a:extLst>
              </p:cNvPr>
              <p:cNvSpPr/>
              <p:nvPr/>
            </p:nvSpPr>
            <p:spPr>
              <a:xfrm>
                <a:off x="1528400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56" name="Google Shape;1656;p35">
                <a:extLst>
                  <a:ext uri="{FF2B5EF4-FFF2-40B4-BE49-F238E27FC236}">
                    <a16:creationId xmlns:a16="http://schemas.microsoft.com/office/drawing/2014/main" id="{0B6EDEFE-EABA-CC28-860D-03FFD0599DEB}"/>
                  </a:ext>
                </a:extLst>
              </p:cNvPr>
              <p:cNvSpPr/>
              <p:nvPr/>
            </p:nvSpPr>
            <p:spPr>
              <a:xfrm>
                <a:off x="1883215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57" name="Google Shape;1657;p35">
                <a:extLst>
                  <a:ext uri="{FF2B5EF4-FFF2-40B4-BE49-F238E27FC236}">
                    <a16:creationId xmlns:a16="http://schemas.microsoft.com/office/drawing/2014/main" id="{12E41D80-06D1-D3DC-1CE4-66048BDFCD38}"/>
                  </a:ext>
                </a:extLst>
              </p:cNvPr>
              <p:cNvSpPr/>
              <p:nvPr/>
            </p:nvSpPr>
            <p:spPr>
              <a:xfrm>
                <a:off x="2238030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58" name="Google Shape;1658;p35">
                <a:extLst>
                  <a:ext uri="{FF2B5EF4-FFF2-40B4-BE49-F238E27FC236}">
                    <a16:creationId xmlns:a16="http://schemas.microsoft.com/office/drawing/2014/main" id="{A0D1A2CB-59F5-7D42-DF83-FA8E38B2B02E}"/>
                  </a:ext>
                </a:extLst>
              </p:cNvPr>
              <p:cNvSpPr/>
              <p:nvPr/>
            </p:nvSpPr>
            <p:spPr>
              <a:xfrm>
                <a:off x="2592845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59" name="Google Shape;1659;p35">
                <a:extLst>
                  <a:ext uri="{FF2B5EF4-FFF2-40B4-BE49-F238E27FC236}">
                    <a16:creationId xmlns:a16="http://schemas.microsoft.com/office/drawing/2014/main" id="{8F8ED7F2-5432-33B5-AC35-A3F0613AAD34}"/>
                  </a:ext>
                </a:extLst>
              </p:cNvPr>
              <p:cNvSpPr/>
              <p:nvPr/>
            </p:nvSpPr>
            <p:spPr>
              <a:xfrm>
                <a:off x="2947660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60" name="Google Shape;1660;p35">
                <a:extLst>
                  <a:ext uri="{FF2B5EF4-FFF2-40B4-BE49-F238E27FC236}">
                    <a16:creationId xmlns:a16="http://schemas.microsoft.com/office/drawing/2014/main" id="{820F76A3-AD12-4564-1EF9-5C37B088EDBC}"/>
                  </a:ext>
                </a:extLst>
              </p:cNvPr>
              <p:cNvSpPr/>
              <p:nvPr/>
            </p:nvSpPr>
            <p:spPr>
              <a:xfrm>
                <a:off x="3302475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grpSp>
          <p:nvGrpSpPr>
            <p:cNvPr id="1661" name="Google Shape;1661;p35">
              <a:extLst>
                <a:ext uri="{FF2B5EF4-FFF2-40B4-BE49-F238E27FC236}">
                  <a16:creationId xmlns:a16="http://schemas.microsoft.com/office/drawing/2014/main" id="{CA6B3609-19D9-E47E-4EF3-95770F967370}"/>
                </a:ext>
              </a:extLst>
            </p:cNvPr>
            <p:cNvGrpSpPr/>
            <p:nvPr/>
          </p:nvGrpSpPr>
          <p:grpSpPr>
            <a:xfrm>
              <a:off x="713240" y="4371492"/>
              <a:ext cx="854919" cy="80871"/>
              <a:chOff x="1528400" y="4392825"/>
              <a:chExt cx="1959475" cy="185400"/>
            </a:xfrm>
          </p:grpSpPr>
          <p:sp>
            <p:nvSpPr>
              <p:cNvPr id="1662" name="Google Shape;1662;p35">
                <a:extLst>
                  <a:ext uri="{FF2B5EF4-FFF2-40B4-BE49-F238E27FC236}">
                    <a16:creationId xmlns:a16="http://schemas.microsoft.com/office/drawing/2014/main" id="{4295B2AE-A3A7-10E0-B6AF-E4F5BA16C714}"/>
                  </a:ext>
                </a:extLst>
              </p:cNvPr>
              <p:cNvSpPr/>
              <p:nvPr/>
            </p:nvSpPr>
            <p:spPr>
              <a:xfrm>
                <a:off x="1528400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63" name="Google Shape;1663;p35">
                <a:extLst>
                  <a:ext uri="{FF2B5EF4-FFF2-40B4-BE49-F238E27FC236}">
                    <a16:creationId xmlns:a16="http://schemas.microsoft.com/office/drawing/2014/main" id="{59EB055D-A8E0-02A5-DF8B-AFFF60CE9110}"/>
                  </a:ext>
                </a:extLst>
              </p:cNvPr>
              <p:cNvSpPr/>
              <p:nvPr/>
            </p:nvSpPr>
            <p:spPr>
              <a:xfrm>
                <a:off x="1883215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64" name="Google Shape;1664;p35">
                <a:extLst>
                  <a:ext uri="{FF2B5EF4-FFF2-40B4-BE49-F238E27FC236}">
                    <a16:creationId xmlns:a16="http://schemas.microsoft.com/office/drawing/2014/main" id="{0FE5567D-C85A-CD82-49C3-F64CD797ABCE}"/>
                  </a:ext>
                </a:extLst>
              </p:cNvPr>
              <p:cNvSpPr/>
              <p:nvPr/>
            </p:nvSpPr>
            <p:spPr>
              <a:xfrm>
                <a:off x="2238030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65" name="Google Shape;1665;p35">
                <a:extLst>
                  <a:ext uri="{FF2B5EF4-FFF2-40B4-BE49-F238E27FC236}">
                    <a16:creationId xmlns:a16="http://schemas.microsoft.com/office/drawing/2014/main" id="{01E93C31-B7CF-39B2-D8FD-B323C1E3A5A1}"/>
                  </a:ext>
                </a:extLst>
              </p:cNvPr>
              <p:cNvSpPr/>
              <p:nvPr/>
            </p:nvSpPr>
            <p:spPr>
              <a:xfrm>
                <a:off x="2592845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66" name="Google Shape;1666;p35">
                <a:extLst>
                  <a:ext uri="{FF2B5EF4-FFF2-40B4-BE49-F238E27FC236}">
                    <a16:creationId xmlns:a16="http://schemas.microsoft.com/office/drawing/2014/main" id="{ED6D340C-3966-5427-45FD-81A27E5B6ABF}"/>
                  </a:ext>
                </a:extLst>
              </p:cNvPr>
              <p:cNvSpPr/>
              <p:nvPr/>
            </p:nvSpPr>
            <p:spPr>
              <a:xfrm>
                <a:off x="2947660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67" name="Google Shape;1667;p35">
                <a:extLst>
                  <a:ext uri="{FF2B5EF4-FFF2-40B4-BE49-F238E27FC236}">
                    <a16:creationId xmlns:a16="http://schemas.microsoft.com/office/drawing/2014/main" id="{9A18B9B1-DC00-885F-535A-28785C465EC8}"/>
                  </a:ext>
                </a:extLst>
              </p:cNvPr>
              <p:cNvSpPr/>
              <p:nvPr/>
            </p:nvSpPr>
            <p:spPr>
              <a:xfrm>
                <a:off x="3302475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grpSp>
        <p:nvGrpSpPr>
          <p:cNvPr id="1668" name="Google Shape;1668;p35">
            <a:extLst>
              <a:ext uri="{FF2B5EF4-FFF2-40B4-BE49-F238E27FC236}">
                <a16:creationId xmlns:a16="http://schemas.microsoft.com/office/drawing/2014/main" id="{9093D1C3-E0C1-8CC7-77D1-9494DB9C7F28}"/>
              </a:ext>
            </a:extLst>
          </p:cNvPr>
          <p:cNvGrpSpPr/>
          <p:nvPr/>
        </p:nvGrpSpPr>
        <p:grpSpPr>
          <a:xfrm rot="10800000">
            <a:off x="-302743" y="-1254853"/>
            <a:ext cx="4249916" cy="2447141"/>
            <a:chOff x="5319726" y="23000"/>
            <a:chExt cx="2682689" cy="1544717"/>
          </a:xfrm>
        </p:grpSpPr>
        <p:sp>
          <p:nvSpPr>
            <p:cNvPr id="1669" name="Google Shape;1669;p35">
              <a:extLst>
                <a:ext uri="{FF2B5EF4-FFF2-40B4-BE49-F238E27FC236}">
                  <a16:creationId xmlns:a16="http://schemas.microsoft.com/office/drawing/2014/main" id="{F66984C9-4913-4111-AD78-D244B8071418}"/>
                </a:ext>
              </a:extLst>
            </p:cNvPr>
            <p:cNvSpPr/>
            <p:nvPr/>
          </p:nvSpPr>
          <p:spPr>
            <a:xfrm>
              <a:off x="6632588" y="23000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5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5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0" name="Google Shape;1670;p35">
              <a:extLst>
                <a:ext uri="{FF2B5EF4-FFF2-40B4-BE49-F238E27FC236}">
                  <a16:creationId xmlns:a16="http://schemas.microsoft.com/office/drawing/2014/main" id="{6C625072-BFAB-E450-1BF2-C95FF2F04D67}"/>
                </a:ext>
              </a:extLst>
            </p:cNvPr>
            <p:cNvSpPr/>
            <p:nvPr/>
          </p:nvSpPr>
          <p:spPr>
            <a:xfrm>
              <a:off x="6858013" y="248425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1" name="Google Shape;1671;p35">
              <a:extLst>
                <a:ext uri="{FF2B5EF4-FFF2-40B4-BE49-F238E27FC236}">
                  <a16:creationId xmlns:a16="http://schemas.microsoft.com/office/drawing/2014/main" id="{CDE1D7AC-7141-96DC-51F5-7DA52F18DDAD}"/>
                </a:ext>
              </a:extLst>
            </p:cNvPr>
            <p:cNvSpPr/>
            <p:nvPr/>
          </p:nvSpPr>
          <p:spPr>
            <a:xfrm>
              <a:off x="7085026" y="475438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2" name="Google Shape;1672;p35">
              <a:extLst>
                <a:ext uri="{FF2B5EF4-FFF2-40B4-BE49-F238E27FC236}">
                  <a16:creationId xmlns:a16="http://schemas.microsoft.com/office/drawing/2014/main" id="{B6AD1B5B-3F8B-7AE5-9081-F19FC513B1F7}"/>
                </a:ext>
              </a:extLst>
            </p:cNvPr>
            <p:cNvSpPr/>
            <p:nvPr/>
          </p:nvSpPr>
          <p:spPr>
            <a:xfrm>
              <a:off x="7310451" y="702450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3" name="Google Shape;1673;p35">
              <a:extLst>
                <a:ext uri="{FF2B5EF4-FFF2-40B4-BE49-F238E27FC236}">
                  <a16:creationId xmlns:a16="http://schemas.microsoft.com/office/drawing/2014/main" id="{46492080-3692-2D50-A5FD-F0A535B8AB40}"/>
                </a:ext>
              </a:extLst>
            </p:cNvPr>
            <p:cNvSpPr/>
            <p:nvPr/>
          </p:nvSpPr>
          <p:spPr>
            <a:xfrm>
              <a:off x="7539051" y="92946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3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4" name="Google Shape;1674;p35">
              <a:extLst>
                <a:ext uri="{FF2B5EF4-FFF2-40B4-BE49-F238E27FC236}">
                  <a16:creationId xmlns:a16="http://schemas.microsoft.com/office/drawing/2014/main" id="{7B01C5CC-078E-191D-37F3-7E08FE741732}"/>
                </a:ext>
              </a:extLst>
            </p:cNvPr>
            <p:cNvSpPr/>
            <p:nvPr/>
          </p:nvSpPr>
          <p:spPr>
            <a:xfrm>
              <a:off x="7766063" y="1154888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5" name="Google Shape;1675;p35">
              <a:extLst>
                <a:ext uri="{FF2B5EF4-FFF2-40B4-BE49-F238E27FC236}">
                  <a16:creationId xmlns:a16="http://schemas.microsoft.com/office/drawing/2014/main" id="{D4F11824-93A4-A47E-0319-F4BBD1A84296}"/>
                </a:ext>
              </a:extLst>
            </p:cNvPr>
            <p:cNvSpPr/>
            <p:nvPr/>
          </p:nvSpPr>
          <p:spPr>
            <a:xfrm>
              <a:off x="6575438" y="78563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3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6" name="Google Shape;1676;p35">
              <a:extLst>
                <a:ext uri="{FF2B5EF4-FFF2-40B4-BE49-F238E27FC236}">
                  <a16:creationId xmlns:a16="http://schemas.microsoft.com/office/drawing/2014/main" id="{F617918D-19FF-A229-F15D-610C5A01C5A6}"/>
                </a:ext>
              </a:extLst>
            </p:cNvPr>
            <p:cNvSpPr/>
            <p:nvPr/>
          </p:nvSpPr>
          <p:spPr>
            <a:xfrm>
              <a:off x="6802451" y="305575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7" name="Google Shape;1677;p35">
              <a:extLst>
                <a:ext uri="{FF2B5EF4-FFF2-40B4-BE49-F238E27FC236}">
                  <a16:creationId xmlns:a16="http://schemas.microsoft.com/office/drawing/2014/main" id="{B27AAA13-FEAE-6FA3-2111-C52A60D2F93C}"/>
                </a:ext>
              </a:extLst>
            </p:cNvPr>
            <p:cNvSpPr/>
            <p:nvPr/>
          </p:nvSpPr>
          <p:spPr>
            <a:xfrm>
              <a:off x="7027876" y="532588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8" name="Google Shape;1678;p35">
              <a:extLst>
                <a:ext uri="{FF2B5EF4-FFF2-40B4-BE49-F238E27FC236}">
                  <a16:creationId xmlns:a16="http://schemas.microsoft.com/office/drawing/2014/main" id="{7E2B0F58-4575-E0AB-A060-3D199CFD914C}"/>
                </a:ext>
              </a:extLst>
            </p:cNvPr>
            <p:cNvSpPr/>
            <p:nvPr/>
          </p:nvSpPr>
          <p:spPr>
            <a:xfrm>
              <a:off x="7254888" y="759600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9" name="Google Shape;1679;p35">
              <a:extLst>
                <a:ext uri="{FF2B5EF4-FFF2-40B4-BE49-F238E27FC236}">
                  <a16:creationId xmlns:a16="http://schemas.microsoft.com/office/drawing/2014/main" id="{E9062A98-76AD-75A0-4222-DA2F00524C0C}"/>
                </a:ext>
              </a:extLst>
            </p:cNvPr>
            <p:cNvSpPr/>
            <p:nvPr/>
          </p:nvSpPr>
          <p:spPr>
            <a:xfrm>
              <a:off x="7480313" y="98661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5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5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0" name="Google Shape;1680;p35">
              <a:extLst>
                <a:ext uri="{FF2B5EF4-FFF2-40B4-BE49-F238E27FC236}">
                  <a16:creationId xmlns:a16="http://schemas.microsoft.com/office/drawing/2014/main" id="{4AE6CAC3-2FFB-D442-68DA-A1171653C93B}"/>
                </a:ext>
              </a:extLst>
            </p:cNvPr>
            <p:cNvSpPr/>
            <p:nvPr/>
          </p:nvSpPr>
          <p:spPr>
            <a:xfrm>
              <a:off x="7708913" y="1212038"/>
              <a:ext cx="234791" cy="234791"/>
            </a:xfrm>
            <a:custGeom>
              <a:avLst/>
              <a:gdLst/>
              <a:ahLst/>
              <a:cxnLst/>
              <a:rect l="l" t="t" r="r" b="b"/>
              <a:pathLst>
                <a:path w="116" h="116" extrusionOk="0">
                  <a:moveTo>
                    <a:pt x="114" y="116"/>
                  </a:moveTo>
                  <a:cubicBezTo>
                    <a:pt x="113" y="116"/>
                    <a:pt x="112" y="115"/>
                    <a:pt x="112" y="114"/>
                  </a:cubicBezTo>
                  <a:cubicBezTo>
                    <a:pt x="112" y="4"/>
                    <a:pt x="112" y="4"/>
                    <a:pt x="11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116" y="114"/>
                    <a:pt x="116" y="114"/>
                    <a:pt x="116" y="114"/>
                  </a:cubicBezTo>
                  <a:cubicBezTo>
                    <a:pt x="116" y="115"/>
                    <a:pt x="116" y="116"/>
                    <a:pt x="114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1" name="Google Shape;1681;p35">
              <a:extLst>
                <a:ext uri="{FF2B5EF4-FFF2-40B4-BE49-F238E27FC236}">
                  <a16:creationId xmlns:a16="http://schemas.microsoft.com/office/drawing/2014/main" id="{27A914C7-DF59-35C9-958B-6151778AEC59}"/>
                </a:ext>
              </a:extLst>
            </p:cNvPr>
            <p:cNvSpPr/>
            <p:nvPr/>
          </p:nvSpPr>
          <p:spPr>
            <a:xfrm>
              <a:off x="6516701" y="135713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2" name="Google Shape;1682;p35">
              <a:extLst>
                <a:ext uri="{FF2B5EF4-FFF2-40B4-BE49-F238E27FC236}">
                  <a16:creationId xmlns:a16="http://schemas.microsoft.com/office/drawing/2014/main" id="{655CF131-93EB-7C5A-EAFA-78FBC2EE5C71}"/>
                </a:ext>
              </a:extLst>
            </p:cNvPr>
            <p:cNvSpPr/>
            <p:nvPr/>
          </p:nvSpPr>
          <p:spPr>
            <a:xfrm>
              <a:off x="6743713" y="36431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7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3" name="Google Shape;1683;p35">
              <a:extLst>
                <a:ext uri="{FF2B5EF4-FFF2-40B4-BE49-F238E27FC236}">
                  <a16:creationId xmlns:a16="http://schemas.microsoft.com/office/drawing/2014/main" id="{040DF05A-8853-35F0-7BDC-612D94AD453A}"/>
                </a:ext>
              </a:extLst>
            </p:cNvPr>
            <p:cNvSpPr/>
            <p:nvPr/>
          </p:nvSpPr>
          <p:spPr>
            <a:xfrm>
              <a:off x="6972313" y="589738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4" name="Google Shape;1684;p35">
              <a:extLst>
                <a:ext uri="{FF2B5EF4-FFF2-40B4-BE49-F238E27FC236}">
                  <a16:creationId xmlns:a16="http://schemas.microsoft.com/office/drawing/2014/main" id="{58434C18-CC2E-4F0B-E7B6-484AA9FCB174}"/>
                </a:ext>
              </a:extLst>
            </p:cNvPr>
            <p:cNvSpPr/>
            <p:nvPr/>
          </p:nvSpPr>
          <p:spPr>
            <a:xfrm>
              <a:off x="7197738" y="816750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5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5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5" name="Google Shape;1685;p35">
              <a:extLst>
                <a:ext uri="{FF2B5EF4-FFF2-40B4-BE49-F238E27FC236}">
                  <a16:creationId xmlns:a16="http://schemas.microsoft.com/office/drawing/2014/main" id="{714B2DC5-D468-0131-6FCF-21B48BCB0F3A}"/>
                </a:ext>
              </a:extLst>
            </p:cNvPr>
            <p:cNvSpPr/>
            <p:nvPr/>
          </p:nvSpPr>
          <p:spPr>
            <a:xfrm>
              <a:off x="7424751" y="1042175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6" name="Google Shape;1686;p35">
              <a:extLst>
                <a:ext uri="{FF2B5EF4-FFF2-40B4-BE49-F238E27FC236}">
                  <a16:creationId xmlns:a16="http://schemas.microsoft.com/office/drawing/2014/main" id="{F4F6A29E-9CA5-D17E-E9FA-C2FF5FB95DFA}"/>
                </a:ext>
              </a:extLst>
            </p:cNvPr>
            <p:cNvSpPr/>
            <p:nvPr/>
          </p:nvSpPr>
          <p:spPr>
            <a:xfrm>
              <a:off x="7650176" y="1269188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7" name="Google Shape;1687;p35">
              <a:extLst>
                <a:ext uri="{FF2B5EF4-FFF2-40B4-BE49-F238E27FC236}">
                  <a16:creationId xmlns:a16="http://schemas.microsoft.com/office/drawing/2014/main" id="{C36F2428-5F56-AE71-72A1-01F1A358FC34}"/>
                </a:ext>
              </a:extLst>
            </p:cNvPr>
            <p:cNvSpPr/>
            <p:nvPr/>
          </p:nvSpPr>
          <p:spPr>
            <a:xfrm>
              <a:off x="6461138" y="194450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8" name="Google Shape;1688;p35">
              <a:extLst>
                <a:ext uri="{FF2B5EF4-FFF2-40B4-BE49-F238E27FC236}">
                  <a16:creationId xmlns:a16="http://schemas.microsoft.com/office/drawing/2014/main" id="{571BBC06-52DA-E370-2015-772B925A94BC}"/>
                </a:ext>
              </a:extLst>
            </p:cNvPr>
            <p:cNvSpPr/>
            <p:nvPr/>
          </p:nvSpPr>
          <p:spPr>
            <a:xfrm>
              <a:off x="6686563" y="419875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9" name="Google Shape;1689;p35">
              <a:extLst>
                <a:ext uri="{FF2B5EF4-FFF2-40B4-BE49-F238E27FC236}">
                  <a16:creationId xmlns:a16="http://schemas.microsoft.com/office/drawing/2014/main" id="{DE4D76A1-58B2-D33B-4CFA-CC42B04A623E}"/>
                </a:ext>
              </a:extLst>
            </p:cNvPr>
            <p:cNvSpPr/>
            <p:nvPr/>
          </p:nvSpPr>
          <p:spPr>
            <a:xfrm>
              <a:off x="6913576" y="646888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7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0" name="Google Shape;1690;p35">
              <a:extLst>
                <a:ext uri="{FF2B5EF4-FFF2-40B4-BE49-F238E27FC236}">
                  <a16:creationId xmlns:a16="http://schemas.microsoft.com/office/drawing/2014/main" id="{3D639D57-1D2D-50D8-5629-3BF794658054}"/>
                </a:ext>
              </a:extLst>
            </p:cNvPr>
            <p:cNvSpPr/>
            <p:nvPr/>
          </p:nvSpPr>
          <p:spPr>
            <a:xfrm>
              <a:off x="7142176" y="872313"/>
              <a:ext cx="234958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1" name="Google Shape;1691;p35">
              <a:extLst>
                <a:ext uri="{FF2B5EF4-FFF2-40B4-BE49-F238E27FC236}">
                  <a16:creationId xmlns:a16="http://schemas.microsoft.com/office/drawing/2014/main" id="{C7C64E29-77F4-4894-3029-50D9B93D5307}"/>
                </a:ext>
              </a:extLst>
            </p:cNvPr>
            <p:cNvSpPr/>
            <p:nvPr/>
          </p:nvSpPr>
          <p:spPr>
            <a:xfrm>
              <a:off x="7367601" y="110091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2" name="Google Shape;1692;p35">
              <a:extLst>
                <a:ext uri="{FF2B5EF4-FFF2-40B4-BE49-F238E27FC236}">
                  <a16:creationId xmlns:a16="http://schemas.microsoft.com/office/drawing/2014/main" id="{15A40D51-F636-B7CE-C430-15DA21A68E1C}"/>
                </a:ext>
              </a:extLst>
            </p:cNvPr>
            <p:cNvSpPr/>
            <p:nvPr/>
          </p:nvSpPr>
          <p:spPr>
            <a:xfrm>
              <a:off x="7594613" y="1327925"/>
              <a:ext cx="234958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3" name="Google Shape;1693;p35">
              <a:extLst>
                <a:ext uri="{FF2B5EF4-FFF2-40B4-BE49-F238E27FC236}">
                  <a16:creationId xmlns:a16="http://schemas.microsoft.com/office/drawing/2014/main" id="{1EFED95A-6BA7-3580-DAD9-E04474B98386}"/>
                </a:ext>
              </a:extLst>
            </p:cNvPr>
            <p:cNvSpPr/>
            <p:nvPr/>
          </p:nvSpPr>
          <p:spPr>
            <a:xfrm>
              <a:off x="6403988" y="250013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4" name="Google Shape;1694;p35">
              <a:extLst>
                <a:ext uri="{FF2B5EF4-FFF2-40B4-BE49-F238E27FC236}">
                  <a16:creationId xmlns:a16="http://schemas.microsoft.com/office/drawing/2014/main" id="{92D3D3BE-6403-6399-600B-A1A4B7040ACA}"/>
                </a:ext>
              </a:extLst>
            </p:cNvPr>
            <p:cNvSpPr/>
            <p:nvPr/>
          </p:nvSpPr>
          <p:spPr>
            <a:xfrm>
              <a:off x="6631001" y="477025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5" name="Google Shape;1695;p35">
              <a:extLst>
                <a:ext uri="{FF2B5EF4-FFF2-40B4-BE49-F238E27FC236}">
                  <a16:creationId xmlns:a16="http://schemas.microsoft.com/office/drawing/2014/main" id="{BE5A78B8-2881-3CED-A75A-575972DC1BD2}"/>
                </a:ext>
              </a:extLst>
            </p:cNvPr>
            <p:cNvSpPr/>
            <p:nvPr/>
          </p:nvSpPr>
          <p:spPr>
            <a:xfrm>
              <a:off x="6856426" y="702450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6" name="Google Shape;1696;p35">
              <a:extLst>
                <a:ext uri="{FF2B5EF4-FFF2-40B4-BE49-F238E27FC236}">
                  <a16:creationId xmlns:a16="http://schemas.microsoft.com/office/drawing/2014/main" id="{6BF71A67-D9BD-76DE-262B-3F02A000CB88}"/>
                </a:ext>
              </a:extLst>
            </p:cNvPr>
            <p:cNvSpPr/>
            <p:nvPr/>
          </p:nvSpPr>
          <p:spPr>
            <a:xfrm>
              <a:off x="7083438" y="931050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7" name="Google Shape;1697;p35">
              <a:extLst>
                <a:ext uri="{FF2B5EF4-FFF2-40B4-BE49-F238E27FC236}">
                  <a16:creationId xmlns:a16="http://schemas.microsoft.com/office/drawing/2014/main" id="{C9412734-F36A-79C9-107F-818332B78C7D}"/>
                </a:ext>
              </a:extLst>
            </p:cNvPr>
            <p:cNvSpPr/>
            <p:nvPr/>
          </p:nvSpPr>
          <p:spPr>
            <a:xfrm>
              <a:off x="7310451" y="115806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3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8" name="Google Shape;1698;p35">
              <a:extLst>
                <a:ext uri="{FF2B5EF4-FFF2-40B4-BE49-F238E27FC236}">
                  <a16:creationId xmlns:a16="http://schemas.microsoft.com/office/drawing/2014/main" id="{326F5CB4-6B28-F562-6753-0C670B6ABFC3}"/>
                </a:ext>
              </a:extLst>
            </p:cNvPr>
            <p:cNvSpPr/>
            <p:nvPr/>
          </p:nvSpPr>
          <p:spPr>
            <a:xfrm>
              <a:off x="6346838" y="307163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3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9" name="Google Shape;1699;p35">
              <a:extLst>
                <a:ext uri="{FF2B5EF4-FFF2-40B4-BE49-F238E27FC236}">
                  <a16:creationId xmlns:a16="http://schemas.microsoft.com/office/drawing/2014/main" id="{C6BD39B6-612B-DEE4-E548-A8E6331B0F04}"/>
                </a:ext>
              </a:extLst>
            </p:cNvPr>
            <p:cNvSpPr/>
            <p:nvPr/>
          </p:nvSpPr>
          <p:spPr>
            <a:xfrm>
              <a:off x="6573851" y="532588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0" name="Google Shape;1700;p35">
              <a:extLst>
                <a:ext uri="{FF2B5EF4-FFF2-40B4-BE49-F238E27FC236}">
                  <a16:creationId xmlns:a16="http://schemas.microsoft.com/office/drawing/2014/main" id="{610DDCF2-592D-93E5-BC26-6964412FD174}"/>
                </a:ext>
              </a:extLst>
            </p:cNvPr>
            <p:cNvSpPr/>
            <p:nvPr/>
          </p:nvSpPr>
          <p:spPr>
            <a:xfrm>
              <a:off x="6800863" y="761188"/>
              <a:ext cx="234958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1" name="Google Shape;1701;p35">
              <a:extLst>
                <a:ext uri="{FF2B5EF4-FFF2-40B4-BE49-F238E27FC236}">
                  <a16:creationId xmlns:a16="http://schemas.microsoft.com/office/drawing/2014/main" id="{EE63B293-A284-4763-5A40-D7BC5AEFBBAE}"/>
                </a:ext>
              </a:extLst>
            </p:cNvPr>
            <p:cNvSpPr/>
            <p:nvPr/>
          </p:nvSpPr>
          <p:spPr>
            <a:xfrm>
              <a:off x="7026288" y="988200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2" name="Google Shape;1702;p35">
              <a:extLst>
                <a:ext uri="{FF2B5EF4-FFF2-40B4-BE49-F238E27FC236}">
                  <a16:creationId xmlns:a16="http://schemas.microsoft.com/office/drawing/2014/main" id="{366E91ED-64D6-52B5-3506-B098BA3DB4CA}"/>
                </a:ext>
              </a:extLst>
            </p:cNvPr>
            <p:cNvSpPr/>
            <p:nvPr/>
          </p:nvSpPr>
          <p:spPr>
            <a:xfrm>
              <a:off x="7253301" y="1213625"/>
              <a:ext cx="234958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5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5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3" name="Google Shape;1703;p35">
              <a:extLst>
                <a:ext uri="{FF2B5EF4-FFF2-40B4-BE49-F238E27FC236}">
                  <a16:creationId xmlns:a16="http://schemas.microsoft.com/office/drawing/2014/main" id="{C1296DFB-9D60-A80D-284A-841856ED3346}"/>
                </a:ext>
              </a:extLst>
            </p:cNvPr>
            <p:cNvSpPr/>
            <p:nvPr/>
          </p:nvSpPr>
          <p:spPr>
            <a:xfrm>
              <a:off x="6289688" y="364313"/>
              <a:ext cx="234958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4" name="Google Shape;1704;p35">
              <a:extLst>
                <a:ext uri="{FF2B5EF4-FFF2-40B4-BE49-F238E27FC236}">
                  <a16:creationId xmlns:a16="http://schemas.microsoft.com/office/drawing/2014/main" id="{0AA704FE-5DF4-D086-6978-A9D194906593}"/>
                </a:ext>
              </a:extLst>
            </p:cNvPr>
            <p:cNvSpPr/>
            <p:nvPr/>
          </p:nvSpPr>
          <p:spPr>
            <a:xfrm>
              <a:off x="6515113" y="591325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7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5" name="Google Shape;1705;p35">
              <a:extLst>
                <a:ext uri="{FF2B5EF4-FFF2-40B4-BE49-F238E27FC236}">
                  <a16:creationId xmlns:a16="http://schemas.microsoft.com/office/drawing/2014/main" id="{FA32981D-2429-F2C9-0627-039921B91CDA}"/>
                </a:ext>
              </a:extLst>
            </p:cNvPr>
            <p:cNvSpPr/>
            <p:nvPr/>
          </p:nvSpPr>
          <p:spPr>
            <a:xfrm>
              <a:off x="6743713" y="818338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6" name="Google Shape;1706;p35">
              <a:extLst>
                <a:ext uri="{FF2B5EF4-FFF2-40B4-BE49-F238E27FC236}">
                  <a16:creationId xmlns:a16="http://schemas.microsoft.com/office/drawing/2014/main" id="{B3C22FC8-B5A0-8012-96D5-D354EBDC069B}"/>
                </a:ext>
              </a:extLst>
            </p:cNvPr>
            <p:cNvSpPr/>
            <p:nvPr/>
          </p:nvSpPr>
          <p:spPr>
            <a:xfrm>
              <a:off x="6969138" y="1043763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5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5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7" name="Google Shape;1707;p35">
              <a:extLst>
                <a:ext uri="{FF2B5EF4-FFF2-40B4-BE49-F238E27FC236}">
                  <a16:creationId xmlns:a16="http://schemas.microsoft.com/office/drawing/2014/main" id="{8D9F61E9-B869-C8F8-33C6-3144DB0B40EE}"/>
                </a:ext>
              </a:extLst>
            </p:cNvPr>
            <p:cNvSpPr/>
            <p:nvPr/>
          </p:nvSpPr>
          <p:spPr>
            <a:xfrm>
              <a:off x="7196151" y="1270775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8" name="Google Shape;1708;p35">
              <a:extLst>
                <a:ext uri="{FF2B5EF4-FFF2-40B4-BE49-F238E27FC236}">
                  <a16:creationId xmlns:a16="http://schemas.microsoft.com/office/drawing/2014/main" id="{037801FA-C08F-4119-5220-84F46C779CDE}"/>
                </a:ext>
              </a:extLst>
            </p:cNvPr>
            <p:cNvSpPr/>
            <p:nvPr/>
          </p:nvSpPr>
          <p:spPr>
            <a:xfrm>
              <a:off x="6232538" y="421463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9" name="Google Shape;1709;p35">
              <a:extLst>
                <a:ext uri="{FF2B5EF4-FFF2-40B4-BE49-F238E27FC236}">
                  <a16:creationId xmlns:a16="http://schemas.microsoft.com/office/drawing/2014/main" id="{29DA72D9-2390-EEC4-4DF8-57822B96E7A5}"/>
                </a:ext>
              </a:extLst>
            </p:cNvPr>
            <p:cNvSpPr/>
            <p:nvPr/>
          </p:nvSpPr>
          <p:spPr>
            <a:xfrm>
              <a:off x="6457963" y="648475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0" name="Google Shape;1710;p35">
              <a:extLst>
                <a:ext uri="{FF2B5EF4-FFF2-40B4-BE49-F238E27FC236}">
                  <a16:creationId xmlns:a16="http://schemas.microsoft.com/office/drawing/2014/main" id="{9C35A74B-1862-125E-7462-4C33055E4710}"/>
                </a:ext>
              </a:extLst>
            </p:cNvPr>
            <p:cNvSpPr/>
            <p:nvPr/>
          </p:nvSpPr>
          <p:spPr>
            <a:xfrm>
              <a:off x="6684976" y="875488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7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1" name="Google Shape;1711;p35">
              <a:extLst>
                <a:ext uri="{FF2B5EF4-FFF2-40B4-BE49-F238E27FC236}">
                  <a16:creationId xmlns:a16="http://schemas.microsoft.com/office/drawing/2014/main" id="{A194D921-74AA-CA96-CF30-B4D17003A32A}"/>
                </a:ext>
              </a:extLst>
            </p:cNvPr>
            <p:cNvSpPr/>
            <p:nvPr/>
          </p:nvSpPr>
          <p:spPr>
            <a:xfrm>
              <a:off x="6913576" y="1100913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2" name="Google Shape;1712;p35">
              <a:extLst>
                <a:ext uri="{FF2B5EF4-FFF2-40B4-BE49-F238E27FC236}">
                  <a16:creationId xmlns:a16="http://schemas.microsoft.com/office/drawing/2014/main" id="{EDB20944-C900-7008-9CE6-B25D2B94C886}"/>
                </a:ext>
              </a:extLst>
            </p:cNvPr>
            <p:cNvSpPr/>
            <p:nvPr/>
          </p:nvSpPr>
          <p:spPr>
            <a:xfrm>
              <a:off x="7139001" y="132951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3" name="Google Shape;1713;p35">
              <a:extLst>
                <a:ext uri="{FF2B5EF4-FFF2-40B4-BE49-F238E27FC236}">
                  <a16:creationId xmlns:a16="http://schemas.microsoft.com/office/drawing/2014/main" id="{306EE6B4-9F84-36FF-3F21-528335A77DF7}"/>
                </a:ext>
              </a:extLst>
            </p:cNvPr>
            <p:cNvSpPr/>
            <p:nvPr/>
          </p:nvSpPr>
          <p:spPr>
            <a:xfrm>
              <a:off x="6175388" y="47861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4" name="Google Shape;1714;p35">
              <a:extLst>
                <a:ext uri="{FF2B5EF4-FFF2-40B4-BE49-F238E27FC236}">
                  <a16:creationId xmlns:a16="http://schemas.microsoft.com/office/drawing/2014/main" id="{8999C03B-90C2-A729-3337-AEC1EF2B8ACE}"/>
                </a:ext>
              </a:extLst>
            </p:cNvPr>
            <p:cNvSpPr/>
            <p:nvPr/>
          </p:nvSpPr>
          <p:spPr>
            <a:xfrm>
              <a:off x="6402401" y="705625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5" name="Google Shape;1715;p35">
              <a:extLst>
                <a:ext uri="{FF2B5EF4-FFF2-40B4-BE49-F238E27FC236}">
                  <a16:creationId xmlns:a16="http://schemas.microsoft.com/office/drawing/2014/main" id="{B7DDBEEE-7004-4829-664A-6986C27A09BD}"/>
                </a:ext>
              </a:extLst>
            </p:cNvPr>
            <p:cNvSpPr/>
            <p:nvPr/>
          </p:nvSpPr>
          <p:spPr>
            <a:xfrm>
              <a:off x="6627826" y="931050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6" name="Google Shape;1716;p35">
              <a:extLst>
                <a:ext uri="{FF2B5EF4-FFF2-40B4-BE49-F238E27FC236}">
                  <a16:creationId xmlns:a16="http://schemas.microsoft.com/office/drawing/2014/main" id="{C5F3454F-402D-8256-8714-969815D88702}"/>
                </a:ext>
              </a:extLst>
            </p:cNvPr>
            <p:cNvSpPr/>
            <p:nvPr/>
          </p:nvSpPr>
          <p:spPr>
            <a:xfrm>
              <a:off x="6854838" y="1159650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7" name="Google Shape;1717;p35">
              <a:extLst>
                <a:ext uri="{FF2B5EF4-FFF2-40B4-BE49-F238E27FC236}">
                  <a16:creationId xmlns:a16="http://schemas.microsoft.com/office/drawing/2014/main" id="{653D30F3-444A-593E-FDD4-40B46FDE5D2A}"/>
                </a:ext>
              </a:extLst>
            </p:cNvPr>
            <p:cNvSpPr/>
            <p:nvPr/>
          </p:nvSpPr>
          <p:spPr>
            <a:xfrm>
              <a:off x="6119826" y="535763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3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8" name="Google Shape;1718;p35">
              <a:extLst>
                <a:ext uri="{FF2B5EF4-FFF2-40B4-BE49-F238E27FC236}">
                  <a16:creationId xmlns:a16="http://schemas.microsoft.com/office/drawing/2014/main" id="{D44AF4F6-E59E-57EE-0E1D-40A4C07CD9D4}"/>
                </a:ext>
              </a:extLst>
            </p:cNvPr>
            <p:cNvSpPr/>
            <p:nvPr/>
          </p:nvSpPr>
          <p:spPr>
            <a:xfrm>
              <a:off x="6345251" y="761188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9" name="Google Shape;1719;p35">
              <a:extLst>
                <a:ext uri="{FF2B5EF4-FFF2-40B4-BE49-F238E27FC236}">
                  <a16:creationId xmlns:a16="http://schemas.microsoft.com/office/drawing/2014/main" id="{675E9CBE-493B-58CD-2694-E02E03BF73BA}"/>
                </a:ext>
              </a:extLst>
            </p:cNvPr>
            <p:cNvSpPr/>
            <p:nvPr/>
          </p:nvSpPr>
          <p:spPr>
            <a:xfrm>
              <a:off x="6572263" y="989788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0" name="Google Shape;1720;p35">
              <a:extLst>
                <a:ext uri="{FF2B5EF4-FFF2-40B4-BE49-F238E27FC236}">
                  <a16:creationId xmlns:a16="http://schemas.microsoft.com/office/drawing/2014/main" id="{058F9EA6-2B47-3A2E-06D5-D1D8308A7769}"/>
                </a:ext>
              </a:extLst>
            </p:cNvPr>
            <p:cNvSpPr/>
            <p:nvPr/>
          </p:nvSpPr>
          <p:spPr>
            <a:xfrm>
              <a:off x="6797688" y="1216800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1" name="Google Shape;1721;p35">
              <a:extLst>
                <a:ext uri="{FF2B5EF4-FFF2-40B4-BE49-F238E27FC236}">
                  <a16:creationId xmlns:a16="http://schemas.microsoft.com/office/drawing/2014/main" id="{0871E820-5290-82CC-76EE-12B24CF586D5}"/>
                </a:ext>
              </a:extLst>
            </p:cNvPr>
            <p:cNvSpPr/>
            <p:nvPr/>
          </p:nvSpPr>
          <p:spPr>
            <a:xfrm>
              <a:off x="6061088" y="591325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2" name="Google Shape;1722;p35">
              <a:extLst>
                <a:ext uri="{FF2B5EF4-FFF2-40B4-BE49-F238E27FC236}">
                  <a16:creationId xmlns:a16="http://schemas.microsoft.com/office/drawing/2014/main" id="{88D41D1B-DE13-251A-C470-05E08DAC7611}"/>
                </a:ext>
              </a:extLst>
            </p:cNvPr>
            <p:cNvSpPr/>
            <p:nvPr/>
          </p:nvSpPr>
          <p:spPr>
            <a:xfrm>
              <a:off x="6286513" y="819925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7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3" name="Google Shape;1723;p35">
              <a:extLst>
                <a:ext uri="{FF2B5EF4-FFF2-40B4-BE49-F238E27FC236}">
                  <a16:creationId xmlns:a16="http://schemas.microsoft.com/office/drawing/2014/main" id="{8AFCC2EA-BB07-E949-499B-5809D7435B2C}"/>
                </a:ext>
              </a:extLst>
            </p:cNvPr>
            <p:cNvSpPr/>
            <p:nvPr/>
          </p:nvSpPr>
          <p:spPr>
            <a:xfrm>
              <a:off x="6515113" y="1046938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4" name="Google Shape;1724;p35">
              <a:extLst>
                <a:ext uri="{FF2B5EF4-FFF2-40B4-BE49-F238E27FC236}">
                  <a16:creationId xmlns:a16="http://schemas.microsoft.com/office/drawing/2014/main" id="{B68A2252-21A1-2853-163A-79845B466A6F}"/>
                </a:ext>
              </a:extLst>
            </p:cNvPr>
            <p:cNvSpPr/>
            <p:nvPr/>
          </p:nvSpPr>
          <p:spPr>
            <a:xfrm>
              <a:off x="6742126" y="1272363"/>
              <a:ext cx="234958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5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5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5" name="Google Shape;1725;p35">
              <a:extLst>
                <a:ext uri="{FF2B5EF4-FFF2-40B4-BE49-F238E27FC236}">
                  <a16:creationId xmlns:a16="http://schemas.microsoft.com/office/drawing/2014/main" id="{B5523BAC-5A21-9420-5F8D-3C0BC5EE2EB5}"/>
                </a:ext>
              </a:extLst>
            </p:cNvPr>
            <p:cNvSpPr/>
            <p:nvPr/>
          </p:nvSpPr>
          <p:spPr>
            <a:xfrm>
              <a:off x="6003938" y="650063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6" name="Google Shape;1726;p35">
              <a:extLst>
                <a:ext uri="{FF2B5EF4-FFF2-40B4-BE49-F238E27FC236}">
                  <a16:creationId xmlns:a16="http://schemas.microsoft.com/office/drawing/2014/main" id="{D9D0AA79-CAC0-3F64-C34E-E8DC8D241A60}"/>
                </a:ext>
              </a:extLst>
            </p:cNvPr>
            <p:cNvSpPr/>
            <p:nvPr/>
          </p:nvSpPr>
          <p:spPr>
            <a:xfrm>
              <a:off x="6230951" y="877075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7" name="Google Shape;1727;p35">
              <a:extLst>
                <a:ext uri="{FF2B5EF4-FFF2-40B4-BE49-F238E27FC236}">
                  <a16:creationId xmlns:a16="http://schemas.microsoft.com/office/drawing/2014/main" id="{43C3D802-6C71-C9F8-C2BB-7E0DEC25DE3C}"/>
                </a:ext>
              </a:extLst>
            </p:cNvPr>
            <p:cNvSpPr/>
            <p:nvPr/>
          </p:nvSpPr>
          <p:spPr>
            <a:xfrm>
              <a:off x="6456376" y="1102500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7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8" name="Google Shape;1728;p35">
              <a:extLst>
                <a:ext uri="{FF2B5EF4-FFF2-40B4-BE49-F238E27FC236}">
                  <a16:creationId xmlns:a16="http://schemas.microsoft.com/office/drawing/2014/main" id="{8FD55C32-1378-1206-B9FD-BFD91F6E90FB}"/>
                </a:ext>
              </a:extLst>
            </p:cNvPr>
            <p:cNvSpPr/>
            <p:nvPr/>
          </p:nvSpPr>
          <p:spPr>
            <a:xfrm>
              <a:off x="6684976" y="1329513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9" name="Google Shape;1729;p35">
              <a:extLst>
                <a:ext uri="{FF2B5EF4-FFF2-40B4-BE49-F238E27FC236}">
                  <a16:creationId xmlns:a16="http://schemas.microsoft.com/office/drawing/2014/main" id="{CAC1DE26-15E9-AAA6-E23F-8FDFAACE95F4}"/>
                </a:ext>
              </a:extLst>
            </p:cNvPr>
            <p:cNvSpPr/>
            <p:nvPr/>
          </p:nvSpPr>
          <p:spPr>
            <a:xfrm>
              <a:off x="5948376" y="707213"/>
              <a:ext cx="234958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0" name="Google Shape;1730;p35">
              <a:extLst>
                <a:ext uri="{FF2B5EF4-FFF2-40B4-BE49-F238E27FC236}">
                  <a16:creationId xmlns:a16="http://schemas.microsoft.com/office/drawing/2014/main" id="{F66EDC31-BA23-F2FC-4BA3-0EBBFCF542F0}"/>
                </a:ext>
              </a:extLst>
            </p:cNvPr>
            <p:cNvSpPr/>
            <p:nvPr/>
          </p:nvSpPr>
          <p:spPr>
            <a:xfrm>
              <a:off x="6173801" y="932638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1" name="Google Shape;1731;p35">
              <a:extLst>
                <a:ext uri="{FF2B5EF4-FFF2-40B4-BE49-F238E27FC236}">
                  <a16:creationId xmlns:a16="http://schemas.microsoft.com/office/drawing/2014/main" id="{70C9570B-3963-545D-D978-50F625BC43A8}"/>
                </a:ext>
              </a:extLst>
            </p:cNvPr>
            <p:cNvSpPr/>
            <p:nvPr/>
          </p:nvSpPr>
          <p:spPr>
            <a:xfrm>
              <a:off x="6400813" y="1159650"/>
              <a:ext cx="234958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2" name="Google Shape;1732;p35">
              <a:extLst>
                <a:ext uri="{FF2B5EF4-FFF2-40B4-BE49-F238E27FC236}">
                  <a16:creationId xmlns:a16="http://schemas.microsoft.com/office/drawing/2014/main" id="{09885FC0-99F8-2676-83E0-4BBA0E0FE057}"/>
                </a:ext>
              </a:extLst>
            </p:cNvPr>
            <p:cNvSpPr/>
            <p:nvPr/>
          </p:nvSpPr>
          <p:spPr>
            <a:xfrm>
              <a:off x="5891226" y="764363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3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3" name="Google Shape;1733;p35">
              <a:extLst>
                <a:ext uri="{FF2B5EF4-FFF2-40B4-BE49-F238E27FC236}">
                  <a16:creationId xmlns:a16="http://schemas.microsoft.com/office/drawing/2014/main" id="{0557CE0F-51D8-CF03-8696-B0B8883EC22E}"/>
                </a:ext>
              </a:extLst>
            </p:cNvPr>
            <p:cNvSpPr/>
            <p:nvPr/>
          </p:nvSpPr>
          <p:spPr>
            <a:xfrm>
              <a:off x="6116651" y="989788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4" name="Google Shape;1734;p35">
              <a:extLst>
                <a:ext uri="{FF2B5EF4-FFF2-40B4-BE49-F238E27FC236}">
                  <a16:creationId xmlns:a16="http://schemas.microsoft.com/office/drawing/2014/main" id="{EDB6BECE-A065-3ECD-1B6C-6DE80F551D3C}"/>
                </a:ext>
              </a:extLst>
            </p:cNvPr>
            <p:cNvSpPr/>
            <p:nvPr/>
          </p:nvSpPr>
          <p:spPr>
            <a:xfrm>
              <a:off x="6343663" y="1218388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5" name="Google Shape;1735;p35">
              <a:extLst>
                <a:ext uri="{FF2B5EF4-FFF2-40B4-BE49-F238E27FC236}">
                  <a16:creationId xmlns:a16="http://schemas.microsoft.com/office/drawing/2014/main" id="{ADD033BC-CCF0-2D10-08AB-C79F5B7C1084}"/>
                </a:ext>
              </a:extLst>
            </p:cNvPr>
            <p:cNvSpPr/>
            <p:nvPr/>
          </p:nvSpPr>
          <p:spPr>
            <a:xfrm>
              <a:off x="5832488" y="819925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6" name="Google Shape;1736;p35">
              <a:extLst>
                <a:ext uri="{FF2B5EF4-FFF2-40B4-BE49-F238E27FC236}">
                  <a16:creationId xmlns:a16="http://schemas.microsoft.com/office/drawing/2014/main" id="{21D5A0B9-01AD-D3C3-C35F-679BBF12399A}"/>
                </a:ext>
              </a:extLst>
            </p:cNvPr>
            <p:cNvSpPr/>
            <p:nvPr/>
          </p:nvSpPr>
          <p:spPr>
            <a:xfrm>
              <a:off x="6061088" y="1048525"/>
              <a:ext cx="233410" cy="231854"/>
            </a:xfrm>
            <a:custGeom>
              <a:avLst/>
              <a:gdLst/>
              <a:ahLst/>
              <a:cxnLst/>
              <a:rect l="l" t="t" r="r" b="b"/>
              <a:pathLst>
                <a:path w="116" h="115" extrusionOk="0">
                  <a:moveTo>
                    <a:pt x="114" y="115"/>
                  </a:moveTo>
                  <a:cubicBezTo>
                    <a:pt x="113" y="115"/>
                    <a:pt x="112" y="114"/>
                    <a:pt x="112" y="113"/>
                  </a:cubicBezTo>
                  <a:cubicBezTo>
                    <a:pt x="112" y="4"/>
                    <a:pt x="112" y="4"/>
                    <a:pt x="11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116" y="113"/>
                    <a:pt x="116" y="113"/>
                    <a:pt x="116" y="113"/>
                  </a:cubicBezTo>
                  <a:cubicBezTo>
                    <a:pt x="116" y="114"/>
                    <a:pt x="116" y="115"/>
                    <a:pt x="114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7" name="Google Shape;1737;p35">
              <a:extLst>
                <a:ext uri="{FF2B5EF4-FFF2-40B4-BE49-F238E27FC236}">
                  <a16:creationId xmlns:a16="http://schemas.microsoft.com/office/drawing/2014/main" id="{5A70DDB6-9C82-E140-427C-EE665150A800}"/>
                </a:ext>
              </a:extLst>
            </p:cNvPr>
            <p:cNvSpPr/>
            <p:nvPr/>
          </p:nvSpPr>
          <p:spPr>
            <a:xfrm>
              <a:off x="6286513" y="1275538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8" name="Google Shape;1738;p35">
              <a:extLst>
                <a:ext uri="{FF2B5EF4-FFF2-40B4-BE49-F238E27FC236}">
                  <a16:creationId xmlns:a16="http://schemas.microsoft.com/office/drawing/2014/main" id="{4AC2C8F3-1377-5E11-8B61-A79A0945C13B}"/>
                </a:ext>
              </a:extLst>
            </p:cNvPr>
            <p:cNvSpPr/>
            <p:nvPr/>
          </p:nvSpPr>
          <p:spPr>
            <a:xfrm>
              <a:off x="5775338" y="87866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9" name="Google Shape;1739;p35">
              <a:extLst>
                <a:ext uri="{FF2B5EF4-FFF2-40B4-BE49-F238E27FC236}">
                  <a16:creationId xmlns:a16="http://schemas.microsoft.com/office/drawing/2014/main" id="{1AB0BE3E-196B-99E4-DDCE-CE556B89E055}"/>
                </a:ext>
              </a:extLst>
            </p:cNvPr>
            <p:cNvSpPr/>
            <p:nvPr/>
          </p:nvSpPr>
          <p:spPr>
            <a:xfrm>
              <a:off x="6002351" y="1105675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0" name="Google Shape;1740;p35">
              <a:extLst>
                <a:ext uri="{FF2B5EF4-FFF2-40B4-BE49-F238E27FC236}">
                  <a16:creationId xmlns:a16="http://schemas.microsoft.com/office/drawing/2014/main" id="{33F55761-806E-C770-2DF8-8FED97C53B5D}"/>
                </a:ext>
              </a:extLst>
            </p:cNvPr>
            <p:cNvSpPr/>
            <p:nvPr/>
          </p:nvSpPr>
          <p:spPr>
            <a:xfrm>
              <a:off x="6227776" y="1331100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7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1" name="Google Shape;1741;p35">
              <a:extLst>
                <a:ext uri="{FF2B5EF4-FFF2-40B4-BE49-F238E27FC236}">
                  <a16:creationId xmlns:a16="http://schemas.microsoft.com/office/drawing/2014/main" id="{3943812B-EB16-70EC-1D58-09654E6EC324}"/>
                </a:ext>
              </a:extLst>
            </p:cNvPr>
            <p:cNvSpPr/>
            <p:nvPr/>
          </p:nvSpPr>
          <p:spPr>
            <a:xfrm>
              <a:off x="5719776" y="93581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2" name="Google Shape;1742;p35">
              <a:extLst>
                <a:ext uri="{FF2B5EF4-FFF2-40B4-BE49-F238E27FC236}">
                  <a16:creationId xmlns:a16="http://schemas.microsoft.com/office/drawing/2014/main" id="{661B46AF-5C4B-AE57-EF62-95D5424826E6}"/>
                </a:ext>
              </a:extLst>
            </p:cNvPr>
            <p:cNvSpPr/>
            <p:nvPr/>
          </p:nvSpPr>
          <p:spPr>
            <a:xfrm>
              <a:off x="5945201" y="1161238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3" name="Google Shape;1743;p35">
              <a:extLst>
                <a:ext uri="{FF2B5EF4-FFF2-40B4-BE49-F238E27FC236}">
                  <a16:creationId xmlns:a16="http://schemas.microsoft.com/office/drawing/2014/main" id="{A7A5DD52-EC0A-BE73-6025-77FF2CAC178B}"/>
                </a:ext>
              </a:extLst>
            </p:cNvPr>
            <p:cNvSpPr/>
            <p:nvPr/>
          </p:nvSpPr>
          <p:spPr>
            <a:xfrm>
              <a:off x="5662626" y="991375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3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4" name="Google Shape;1744;p35">
              <a:extLst>
                <a:ext uri="{FF2B5EF4-FFF2-40B4-BE49-F238E27FC236}">
                  <a16:creationId xmlns:a16="http://schemas.microsoft.com/office/drawing/2014/main" id="{C9372BA0-8C96-9920-9B50-FAFEB74809AF}"/>
                </a:ext>
              </a:extLst>
            </p:cNvPr>
            <p:cNvSpPr/>
            <p:nvPr/>
          </p:nvSpPr>
          <p:spPr>
            <a:xfrm>
              <a:off x="5889638" y="1218388"/>
              <a:ext cx="234958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5" name="Google Shape;1745;p35">
              <a:extLst>
                <a:ext uri="{FF2B5EF4-FFF2-40B4-BE49-F238E27FC236}">
                  <a16:creationId xmlns:a16="http://schemas.microsoft.com/office/drawing/2014/main" id="{7AEB5EE0-3583-4644-53DB-ABC3D4C33DA4}"/>
                </a:ext>
              </a:extLst>
            </p:cNvPr>
            <p:cNvSpPr/>
            <p:nvPr/>
          </p:nvSpPr>
          <p:spPr>
            <a:xfrm>
              <a:off x="5603888" y="1048525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6" name="Google Shape;1746;p35">
              <a:extLst>
                <a:ext uri="{FF2B5EF4-FFF2-40B4-BE49-F238E27FC236}">
                  <a16:creationId xmlns:a16="http://schemas.microsoft.com/office/drawing/2014/main" id="{2C2150D6-0A26-A2C3-5A25-5970347D1542}"/>
                </a:ext>
              </a:extLst>
            </p:cNvPr>
            <p:cNvSpPr/>
            <p:nvPr/>
          </p:nvSpPr>
          <p:spPr>
            <a:xfrm>
              <a:off x="5832488" y="1277125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3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7" name="Google Shape;1747;p35">
              <a:extLst>
                <a:ext uri="{FF2B5EF4-FFF2-40B4-BE49-F238E27FC236}">
                  <a16:creationId xmlns:a16="http://schemas.microsoft.com/office/drawing/2014/main" id="{85D61CEE-855E-0536-4092-4CFCAFA69C31}"/>
                </a:ext>
              </a:extLst>
            </p:cNvPr>
            <p:cNvSpPr/>
            <p:nvPr/>
          </p:nvSpPr>
          <p:spPr>
            <a:xfrm>
              <a:off x="5548326" y="1107263"/>
              <a:ext cx="234958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8" name="Google Shape;1748;p35">
              <a:extLst>
                <a:ext uri="{FF2B5EF4-FFF2-40B4-BE49-F238E27FC236}">
                  <a16:creationId xmlns:a16="http://schemas.microsoft.com/office/drawing/2014/main" id="{38210580-971C-20F5-DDA2-F10B3A3D7AA6}"/>
                </a:ext>
              </a:extLst>
            </p:cNvPr>
            <p:cNvSpPr/>
            <p:nvPr/>
          </p:nvSpPr>
          <p:spPr>
            <a:xfrm>
              <a:off x="5773751" y="1332688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9" name="Google Shape;1749;p35">
              <a:extLst>
                <a:ext uri="{FF2B5EF4-FFF2-40B4-BE49-F238E27FC236}">
                  <a16:creationId xmlns:a16="http://schemas.microsoft.com/office/drawing/2014/main" id="{8EC25ACE-9A29-60B4-8A0A-05335B9D3C75}"/>
                </a:ext>
              </a:extLst>
            </p:cNvPr>
            <p:cNvSpPr/>
            <p:nvPr/>
          </p:nvSpPr>
          <p:spPr>
            <a:xfrm>
              <a:off x="5491176" y="116441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0" name="Google Shape;1750;p35">
              <a:extLst>
                <a:ext uri="{FF2B5EF4-FFF2-40B4-BE49-F238E27FC236}">
                  <a16:creationId xmlns:a16="http://schemas.microsoft.com/office/drawing/2014/main" id="{BB5E5EB0-EE25-9ECC-50BA-59A67152EA1F}"/>
                </a:ext>
              </a:extLst>
            </p:cNvPr>
            <p:cNvSpPr/>
            <p:nvPr/>
          </p:nvSpPr>
          <p:spPr>
            <a:xfrm>
              <a:off x="5434026" y="1219975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3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1" name="Google Shape;1751;p35">
              <a:extLst>
                <a:ext uri="{FF2B5EF4-FFF2-40B4-BE49-F238E27FC236}">
                  <a16:creationId xmlns:a16="http://schemas.microsoft.com/office/drawing/2014/main" id="{4715F63D-4DFB-5357-1BF5-031BD97AFD5C}"/>
                </a:ext>
              </a:extLst>
            </p:cNvPr>
            <p:cNvSpPr/>
            <p:nvPr/>
          </p:nvSpPr>
          <p:spPr>
            <a:xfrm>
              <a:off x="5375288" y="1277125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2" name="Google Shape;1752;p35">
              <a:extLst>
                <a:ext uri="{FF2B5EF4-FFF2-40B4-BE49-F238E27FC236}">
                  <a16:creationId xmlns:a16="http://schemas.microsoft.com/office/drawing/2014/main" id="{82E73BD8-89D3-C165-57CF-973FB3832C90}"/>
                </a:ext>
              </a:extLst>
            </p:cNvPr>
            <p:cNvSpPr/>
            <p:nvPr/>
          </p:nvSpPr>
          <p:spPr>
            <a:xfrm>
              <a:off x="5319726" y="133586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631208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3">
          <a:extLst>
            <a:ext uri="{FF2B5EF4-FFF2-40B4-BE49-F238E27FC236}">
              <a16:creationId xmlns:a16="http://schemas.microsoft.com/office/drawing/2014/main" id="{BE7EFCD0-214D-BF44-BC19-19771F39F9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4" name="Google Shape;1644;p35">
            <a:extLst>
              <a:ext uri="{FF2B5EF4-FFF2-40B4-BE49-F238E27FC236}">
                <a16:creationId xmlns:a16="http://schemas.microsoft.com/office/drawing/2014/main" id="{27DD47DD-A91C-920F-2809-A389FA032EA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64350" y="2418826"/>
            <a:ext cx="6615300" cy="83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444242"/>
                </a:solidFill>
                <a:latin typeface="Barlow" panose="00000500000000000000" pitchFamily="2" charset="0"/>
              </a:rPr>
              <a:t>Conlusion</a:t>
            </a:r>
            <a:endParaRPr/>
          </a:p>
        </p:txBody>
      </p:sp>
      <p:sp>
        <p:nvSpPr>
          <p:cNvPr id="1645" name="Google Shape;1645;p35">
            <a:extLst>
              <a:ext uri="{FF2B5EF4-FFF2-40B4-BE49-F238E27FC236}">
                <a16:creationId xmlns:a16="http://schemas.microsoft.com/office/drawing/2014/main" id="{1FFAE576-51E1-0891-5EC8-67873E91F4C0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3459400" y="1813125"/>
            <a:ext cx="2225100" cy="83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grpSp>
        <p:nvGrpSpPr>
          <p:cNvPr id="1646" name="Google Shape;1646;p35">
            <a:extLst>
              <a:ext uri="{FF2B5EF4-FFF2-40B4-BE49-F238E27FC236}">
                <a16:creationId xmlns:a16="http://schemas.microsoft.com/office/drawing/2014/main" id="{7EB32EF8-48A7-2762-4D7E-E1349624515F}"/>
              </a:ext>
            </a:extLst>
          </p:cNvPr>
          <p:cNvGrpSpPr/>
          <p:nvPr/>
        </p:nvGrpSpPr>
        <p:grpSpPr>
          <a:xfrm>
            <a:off x="7575865" y="539505"/>
            <a:ext cx="854919" cy="484671"/>
            <a:chOff x="713240" y="4371492"/>
            <a:chExt cx="854919" cy="484671"/>
          </a:xfrm>
        </p:grpSpPr>
        <p:grpSp>
          <p:nvGrpSpPr>
            <p:cNvPr id="1647" name="Google Shape;1647;p35">
              <a:extLst>
                <a:ext uri="{FF2B5EF4-FFF2-40B4-BE49-F238E27FC236}">
                  <a16:creationId xmlns:a16="http://schemas.microsoft.com/office/drawing/2014/main" id="{F68DD425-AD5C-3DD1-9BC8-648E3EB79533}"/>
                </a:ext>
              </a:extLst>
            </p:cNvPr>
            <p:cNvGrpSpPr/>
            <p:nvPr/>
          </p:nvGrpSpPr>
          <p:grpSpPr>
            <a:xfrm>
              <a:off x="713240" y="4775292"/>
              <a:ext cx="854919" cy="80871"/>
              <a:chOff x="1528400" y="4392825"/>
              <a:chExt cx="1959475" cy="185400"/>
            </a:xfrm>
          </p:grpSpPr>
          <p:sp>
            <p:nvSpPr>
              <p:cNvPr id="1648" name="Google Shape;1648;p35">
                <a:extLst>
                  <a:ext uri="{FF2B5EF4-FFF2-40B4-BE49-F238E27FC236}">
                    <a16:creationId xmlns:a16="http://schemas.microsoft.com/office/drawing/2014/main" id="{8D65C24E-FCBF-283F-9CF4-7157E20E0172}"/>
                  </a:ext>
                </a:extLst>
              </p:cNvPr>
              <p:cNvSpPr/>
              <p:nvPr/>
            </p:nvSpPr>
            <p:spPr>
              <a:xfrm>
                <a:off x="1528400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49" name="Google Shape;1649;p35">
                <a:extLst>
                  <a:ext uri="{FF2B5EF4-FFF2-40B4-BE49-F238E27FC236}">
                    <a16:creationId xmlns:a16="http://schemas.microsoft.com/office/drawing/2014/main" id="{959D971A-1EB2-9ABB-610A-05748FCB2795}"/>
                  </a:ext>
                </a:extLst>
              </p:cNvPr>
              <p:cNvSpPr/>
              <p:nvPr/>
            </p:nvSpPr>
            <p:spPr>
              <a:xfrm>
                <a:off x="1883215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50" name="Google Shape;1650;p35">
                <a:extLst>
                  <a:ext uri="{FF2B5EF4-FFF2-40B4-BE49-F238E27FC236}">
                    <a16:creationId xmlns:a16="http://schemas.microsoft.com/office/drawing/2014/main" id="{1B3E9D8B-4A0E-C229-8D10-DC2BFB5BA6ED}"/>
                  </a:ext>
                </a:extLst>
              </p:cNvPr>
              <p:cNvSpPr/>
              <p:nvPr/>
            </p:nvSpPr>
            <p:spPr>
              <a:xfrm>
                <a:off x="2238030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51" name="Google Shape;1651;p35">
                <a:extLst>
                  <a:ext uri="{FF2B5EF4-FFF2-40B4-BE49-F238E27FC236}">
                    <a16:creationId xmlns:a16="http://schemas.microsoft.com/office/drawing/2014/main" id="{808F51F5-EDD1-75AA-63CF-A4DEFDEF9466}"/>
                  </a:ext>
                </a:extLst>
              </p:cNvPr>
              <p:cNvSpPr/>
              <p:nvPr/>
            </p:nvSpPr>
            <p:spPr>
              <a:xfrm>
                <a:off x="2592845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52" name="Google Shape;1652;p35">
                <a:extLst>
                  <a:ext uri="{FF2B5EF4-FFF2-40B4-BE49-F238E27FC236}">
                    <a16:creationId xmlns:a16="http://schemas.microsoft.com/office/drawing/2014/main" id="{60D2C6C3-ACD6-5CB2-433F-EAC7DB420818}"/>
                  </a:ext>
                </a:extLst>
              </p:cNvPr>
              <p:cNvSpPr/>
              <p:nvPr/>
            </p:nvSpPr>
            <p:spPr>
              <a:xfrm>
                <a:off x="2947660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53" name="Google Shape;1653;p35">
                <a:extLst>
                  <a:ext uri="{FF2B5EF4-FFF2-40B4-BE49-F238E27FC236}">
                    <a16:creationId xmlns:a16="http://schemas.microsoft.com/office/drawing/2014/main" id="{326EAD02-80BC-0DFF-C914-3FEB92E06E29}"/>
                  </a:ext>
                </a:extLst>
              </p:cNvPr>
              <p:cNvSpPr/>
              <p:nvPr/>
            </p:nvSpPr>
            <p:spPr>
              <a:xfrm>
                <a:off x="3302475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grpSp>
          <p:nvGrpSpPr>
            <p:cNvPr id="1654" name="Google Shape;1654;p35">
              <a:extLst>
                <a:ext uri="{FF2B5EF4-FFF2-40B4-BE49-F238E27FC236}">
                  <a16:creationId xmlns:a16="http://schemas.microsoft.com/office/drawing/2014/main" id="{3802BCE7-EE99-B661-8F75-38EBCF21C90F}"/>
                </a:ext>
              </a:extLst>
            </p:cNvPr>
            <p:cNvGrpSpPr/>
            <p:nvPr/>
          </p:nvGrpSpPr>
          <p:grpSpPr>
            <a:xfrm>
              <a:off x="713240" y="4573392"/>
              <a:ext cx="854919" cy="80871"/>
              <a:chOff x="1528400" y="4392825"/>
              <a:chExt cx="1959475" cy="185400"/>
            </a:xfrm>
          </p:grpSpPr>
          <p:sp>
            <p:nvSpPr>
              <p:cNvPr id="1655" name="Google Shape;1655;p35">
                <a:extLst>
                  <a:ext uri="{FF2B5EF4-FFF2-40B4-BE49-F238E27FC236}">
                    <a16:creationId xmlns:a16="http://schemas.microsoft.com/office/drawing/2014/main" id="{45137EE3-681F-6981-A2BD-F995E62DBFE9}"/>
                  </a:ext>
                </a:extLst>
              </p:cNvPr>
              <p:cNvSpPr/>
              <p:nvPr/>
            </p:nvSpPr>
            <p:spPr>
              <a:xfrm>
                <a:off x="1528400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56" name="Google Shape;1656;p35">
                <a:extLst>
                  <a:ext uri="{FF2B5EF4-FFF2-40B4-BE49-F238E27FC236}">
                    <a16:creationId xmlns:a16="http://schemas.microsoft.com/office/drawing/2014/main" id="{409FFC90-EE44-08FD-1DE5-85EB00D02A21}"/>
                  </a:ext>
                </a:extLst>
              </p:cNvPr>
              <p:cNvSpPr/>
              <p:nvPr/>
            </p:nvSpPr>
            <p:spPr>
              <a:xfrm>
                <a:off x="1883215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57" name="Google Shape;1657;p35">
                <a:extLst>
                  <a:ext uri="{FF2B5EF4-FFF2-40B4-BE49-F238E27FC236}">
                    <a16:creationId xmlns:a16="http://schemas.microsoft.com/office/drawing/2014/main" id="{BF05A706-9AB4-6B4F-C910-345D6FE6F4CE}"/>
                  </a:ext>
                </a:extLst>
              </p:cNvPr>
              <p:cNvSpPr/>
              <p:nvPr/>
            </p:nvSpPr>
            <p:spPr>
              <a:xfrm>
                <a:off x="2238030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58" name="Google Shape;1658;p35">
                <a:extLst>
                  <a:ext uri="{FF2B5EF4-FFF2-40B4-BE49-F238E27FC236}">
                    <a16:creationId xmlns:a16="http://schemas.microsoft.com/office/drawing/2014/main" id="{42B719DC-9314-1631-8820-FACD97FA0AD0}"/>
                  </a:ext>
                </a:extLst>
              </p:cNvPr>
              <p:cNvSpPr/>
              <p:nvPr/>
            </p:nvSpPr>
            <p:spPr>
              <a:xfrm>
                <a:off x="2592845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59" name="Google Shape;1659;p35">
                <a:extLst>
                  <a:ext uri="{FF2B5EF4-FFF2-40B4-BE49-F238E27FC236}">
                    <a16:creationId xmlns:a16="http://schemas.microsoft.com/office/drawing/2014/main" id="{1A35B4B2-47CA-B847-E390-EB11C55095DD}"/>
                  </a:ext>
                </a:extLst>
              </p:cNvPr>
              <p:cNvSpPr/>
              <p:nvPr/>
            </p:nvSpPr>
            <p:spPr>
              <a:xfrm>
                <a:off x="2947660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60" name="Google Shape;1660;p35">
                <a:extLst>
                  <a:ext uri="{FF2B5EF4-FFF2-40B4-BE49-F238E27FC236}">
                    <a16:creationId xmlns:a16="http://schemas.microsoft.com/office/drawing/2014/main" id="{62E2E3AC-8DBA-CBEF-A692-45BD533D8378}"/>
                  </a:ext>
                </a:extLst>
              </p:cNvPr>
              <p:cNvSpPr/>
              <p:nvPr/>
            </p:nvSpPr>
            <p:spPr>
              <a:xfrm>
                <a:off x="3302475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grpSp>
          <p:nvGrpSpPr>
            <p:cNvPr id="1661" name="Google Shape;1661;p35">
              <a:extLst>
                <a:ext uri="{FF2B5EF4-FFF2-40B4-BE49-F238E27FC236}">
                  <a16:creationId xmlns:a16="http://schemas.microsoft.com/office/drawing/2014/main" id="{35CD2BA7-95CD-E468-01EE-E20CEDDD3591}"/>
                </a:ext>
              </a:extLst>
            </p:cNvPr>
            <p:cNvGrpSpPr/>
            <p:nvPr/>
          </p:nvGrpSpPr>
          <p:grpSpPr>
            <a:xfrm>
              <a:off x="713240" y="4371492"/>
              <a:ext cx="854919" cy="80871"/>
              <a:chOff x="1528400" y="4392825"/>
              <a:chExt cx="1959475" cy="185400"/>
            </a:xfrm>
          </p:grpSpPr>
          <p:sp>
            <p:nvSpPr>
              <p:cNvPr id="1662" name="Google Shape;1662;p35">
                <a:extLst>
                  <a:ext uri="{FF2B5EF4-FFF2-40B4-BE49-F238E27FC236}">
                    <a16:creationId xmlns:a16="http://schemas.microsoft.com/office/drawing/2014/main" id="{66C2345B-998F-BA82-2FE3-A4007AFF9420}"/>
                  </a:ext>
                </a:extLst>
              </p:cNvPr>
              <p:cNvSpPr/>
              <p:nvPr/>
            </p:nvSpPr>
            <p:spPr>
              <a:xfrm>
                <a:off x="1528400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63" name="Google Shape;1663;p35">
                <a:extLst>
                  <a:ext uri="{FF2B5EF4-FFF2-40B4-BE49-F238E27FC236}">
                    <a16:creationId xmlns:a16="http://schemas.microsoft.com/office/drawing/2014/main" id="{8C6B86C7-E215-0EF7-9983-344BA2BFBE7A}"/>
                  </a:ext>
                </a:extLst>
              </p:cNvPr>
              <p:cNvSpPr/>
              <p:nvPr/>
            </p:nvSpPr>
            <p:spPr>
              <a:xfrm>
                <a:off x="1883215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64" name="Google Shape;1664;p35">
                <a:extLst>
                  <a:ext uri="{FF2B5EF4-FFF2-40B4-BE49-F238E27FC236}">
                    <a16:creationId xmlns:a16="http://schemas.microsoft.com/office/drawing/2014/main" id="{2784C808-BA14-450E-EE81-2458843A780F}"/>
                  </a:ext>
                </a:extLst>
              </p:cNvPr>
              <p:cNvSpPr/>
              <p:nvPr/>
            </p:nvSpPr>
            <p:spPr>
              <a:xfrm>
                <a:off x="2238030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65" name="Google Shape;1665;p35">
                <a:extLst>
                  <a:ext uri="{FF2B5EF4-FFF2-40B4-BE49-F238E27FC236}">
                    <a16:creationId xmlns:a16="http://schemas.microsoft.com/office/drawing/2014/main" id="{AECC0E18-4587-039D-EFB2-63B1D0A9C4FD}"/>
                  </a:ext>
                </a:extLst>
              </p:cNvPr>
              <p:cNvSpPr/>
              <p:nvPr/>
            </p:nvSpPr>
            <p:spPr>
              <a:xfrm>
                <a:off x="2592845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66" name="Google Shape;1666;p35">
                <a:extLst>
                  <a:ext uri="{FF2B5EF4-FFF2-40B4-BE49-F238E27FC236}">
                    <a16:creationId xmlns:a16="http://schemas.microsoft.com/office/drawing/2014/main" id="{7D0F1690-6052-AFEE-C2D0-D0397FA5BDD1}"/>
                  </a:ext>
                </a:extLst>
              </p:cNvPr>
              <p:cNvSpPr/>
              <p:nvPr/>
            </p:nvSpPr>
            <p:spPr>
              <a:xfrm>
                <a:off x="2947660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67" name="Google Shape;1667;p35">
                <a:extLst>
                  <a:ext uri="{FF2B5EF4-FFF2-40B4-BE49-F238E27FC236}">
                    <a16:creationId xmlns:a16="http://schemas.microsoft.com/office/drawing/2014/main" id="{0F1FCDBE-5529-781B-48D3-7A12848E22BD}"/>
                  </a:ext>
                </a:extLst>
              </p:cNvPr>
              <p:cNvSpPr/>
              <p:nvPr/>
            </p:nvSpPr>
            <p:spPr>
              <a:xfrm>
                <a:off x="3302475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grpSp>
        <p:nvGrpSpPr>
          <p:cNvPr id="1668" name="Google Shape;1668;p35">
            <a:extLst>
              <a:ext uri="{FF2B5EF4-FFF2-40B4-BE49-F238E27FC236}">
                <a16:creationId xmlns:a16="http://schemas.microsoft.com/office/drawing/2014/main" id="{A4C4F6F6-646D-A9F5-BC05-4BF2EE91C9E7}"/>
              </a:ext>
            </a:extLst>
          </p:cNvPr>
          <p:cNvGrpSpPr/>
          <p:nvPr/>
        </p:nvGrpSpPr>
        <p:grpSpPr>
          <a:xfrm rot="10800000">
            <a:off x="-302743" y="-1254853"/>
            <a:ext cx="4249916" cy="2447141"/>
            <a:chOff x="5319726" y="23000"/>
            <a:chExt cx="2682689" cy="1544717"/>
          </a:xfrm>
        </p:grpSpPr>
        <p:sp>
          <p:nvSpPr>
            <p:cNvPr id="1669" name="Google Shape;1669;p35">
              <a:extLst>
                <a:ext uri="{FF2B5EF4-FFF2-40B4-BE49-F238E27FC236}">
                  <a16:creationId xmlns:a16="http://schemas.microsoft.com/office/drawing/2014/main" id="{2F8944E1-006F-7705-ECA6-DBDA67710D39}"/>
                </a:ext>
              </a:extLst>
            </p:cNvPr>
            <p:cNvSpPr/>
            <p:nvPr/>
          </p:nvSpPr>
          <p:spPr>
            <a:xfrm>
              <a:off x="6632588" y="23000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5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5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0" name="Google Shape;1670;p35">
              <a:extLst>
                <a:ext uri="{FF2B5EF4-FFF2-40B4-BE49-F238E27FC236}">
                  <a16:creationId xmlns:a16="http://schemas.microsoft.com/office/drawing/2014/main" id="{9159BA3F-4353-25A4-5F8E-558A4D722E9B}"/>
                </a:ext>
              </a:extLst>
            </p:cNvPr>
            <p:cNvSpPr/>
            <p:nvPr/>
          </p:nvSpPr>
          <p:spPr>
            <a:xfrm>
              <a:off x="6858013" y="248425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1" name="Google Shape;1671;p35">
              <a:extLst>
                <a:ext uri="{FF2B5EF4-FFF2-40B4-BE49-F238E27FC236}">
                  <a16:creationId xmlns:a16="http://schemas.microsoft.com/office/drawing/2014/main" id="{86502352-07B1-B54D-E4E5-310EDC943ADB}"/>
                </a:ext>
              </a:extLst>
            </p:cNvPr>
            <p:cNvSpPr/>
            <p:nvPr/>
          </p:nvSpPr>
          <p:spPr>
            <a:xfrm>
              <a:off x="7085026" y="475438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2" name="Google Shape;1672;p35">
              <a:extLst>
                <a:ext uri="{FF2B5EF4-FFF2-40B4-BE49-F238E27FC236}">
                  <a16:creationId xmlns:a16="http://schemas.microsoft.com/office/drawing/2014/main" id="{B245F3DE-C187-1AC3-D682-2C0E67490E49}"/>
                </a:ext>
              </a:extLst>
            </p:cNvPr>
            <p:cNvSpPr/>
            <p:nvPr/>
          </p:nvSpPr>
          <p:spPr>
            <a:xfrm>
              <a:off x="7310451" y="702450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3" name="Google Shape;1673;p35">
              <a:extLst>
                <a:ext uri="{FF2B5EF4-FFF2-40B4-BE49-F238E27FC236}">
                  <a16:creationId xmlns:a16="http://schemas.microsoft.com/office/drawing/2014/main" id="{C6018F2A-F152-0B62-F2A9-F7FC767753D8}"/>
                </a:ext>
              </a:extLst>
            </p:cNvPr>
            <p:cNvSpPr/>
            <p:nvPr/>
          </p:nvSpPr>
          <p:spPr>
            <a:xfrm>
              <a:off x="7539051" y="92946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3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4" name="Google Shape;1674;p35">
              <a:extLst>
                <a:ext uri="{FF2B5EF4-FFF2-40B4-BE49-F238E27FC236}">
                  <a16:creationId xmlns:a16="http://schemas.microsoft.com/office/drawing/2014/main" id="{3120BFD2-C293-65C3-71BA-413DF2ABDD42}"/>
                </a:ext>
              </a:extLst>
            </p:cNvPr>
            <p:cNvSpPr/>
            <p:nvPr/>
          </p:nvSpPr>
          <p:spPr>
            <a:xfrm>
              <a:off x="7766063" y="1154888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5" name="Google Shape;1675;p35">
              <a:extLst>
                <a:ext uri="{FF2B5EF4-FFF2-40B4-BE49-F238E27FC236}">
                  <a16:creationId xmlns:a16="http://schemas.microsoft.com/office/drawing/2014/main" id="{9CD1705B-77D6-920B-01DC-214247071C33}"/>
                </a:ext>
              </a:extLst>
            </p:cNvPr>
            <p:cNvSpPr/>
            <p:nvPr/>
          </p:nvSpPr>
          <p:spPr>
            <a:xfrm>
              <a:off x="6575438" y="78563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3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6" name="Google Shape;1676;p35">
              <a:extLst>
                <a:ext uri="{FF2B5EF4-FFF2-40B4-BE49-F238E27FC236}">
                  <a16:creationId xmlns:a16="http://schemas.microsoft.com/office/drawing/2014/main" id="{BDA7051E-02B0-30A3-5597-2DC57BF90BBB}"/>
                </a:ext>
              </a:extLst>
            </p:cNvPr>
            <p:cNvSpPr/>
            <p:nvPr/>
          </p:nvSpPr>
          <p:spPr>
            <a:xfrm>
              <a:off x="6802451" y="305575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7" name="Google Shape;1677;p35">
              <a:extLst>
                <a:ext uri="{FF2B5EF4-FFF2-40B4-BE49-F238E27FC236}">
                  <a16:creationId xmlns:a16="http://schemas.microsoft.com/office/drawing/2014/main" id="{1E9E74A9-D106-1BA8-9CE2-4296F5247BDD}"/>
                </a:ext>
              </a:extLst>
            </p:cNvPr>
            <p:cNvSpPr/>
            <p:nvPr/>
          </p:nvSpPr>
          <p:spPr>
            <a:xfrm>
              <a:off x="7027876" y="532588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8" name="Google Shape;1678;p35">
              <a:extLst>
                <a:ext uri="{FF2B5EF4-FFF2-40B4-BE49-F238E27FC236}">
                  <a16:creationId xmlns:a16="http://schemas.microsoft.com/office/drawing/2014/main" id="{B269E070-F453-D56D-D8AC-23977EE0CDF0}"/>
                </a:ext>
              </a:extLst>
            </p:cNvPr>
            <p:cNvSpPr/>
            <p:nvPr/>
          </p:nvSpPr>
          <p:spPr>
            <a:xfrm>
              <a:off x="7254888" y="759600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9" name="Google Shape;1679;p35">
              <a:extLst>
                <a:ext uri="{FF2B5EF4-FFF2-40B4-BE49-F238E27FC236}">
                  <a16:creationId xmlns:a16="http://schemas.microsoft.com/office/drawing/2014/main" id="{54A5AD14-1D35-06C5-DDDF-DFF9AADA9F3B}"/>
                </a:ext>
              </a:extLst>
            </p:cNvPr>
            <p:cNvSpPr/>
            <p:nvPr/>
          </p:nvSpPr>
          <p:spPr>
            <a:xfrm>
              <a:off x="7480313" y="98661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5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5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0" name="Google Shape;1680;p35">
              <a:extLst>
                <a:ext uri="{FF2B5EF4-FFF2-40B4-BE49-F238E27FC236}">
                  <a16:creationId xmlns:a16="http://schemas.microsoft.com/office/drawing/2014/main" id="{9D4A7E4C-9E96-7D71-4E90-7399CA7C3AA5}"/>
                </a:ext>
              </a:extLst>
            </p:cNvPr>
            <p:cNvSpPr/>
            <p:nvPr/>
          </p:nvSpPr>
          <p:spPr>
            <a:xfrm>
              <a:off x="7708913" y="1212038"/>
              <a:ext cx="234791" cy="234791"/>
            </a:xfrm>
            <a:custGeom>
              <a:avLst/>
              <a:gdLst/>
              <a:ahLst/>
              <a:cxnLst/>
              <a:rect l="l" t="t" r="r" b="b"/>
              <a:pathLst>
                <a:path w="116" h="116" extrusionOk="0">
                  <a:moveTo>
                    <a:pt x="114" y="116"/>
                  </a:moveTo>
                  <a:cubicBezTo>
                    <a:pt x="113" y="116"/>
                    <a:pt x="112" y="115"/>
                    <a:pt x="112" y="114"/>
                  </a:cubicBezTo>
                  <a:cubicBezTo>
                    <a:pt x="112" y="4"/>
                    <a:pt x="112" y="4"/>
                    <a:pt x="11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116" y="114"/>
                    <a:pt x="116" y="114"/>
                    <a:pt x="116" y="114"/>
                  </a:cubicBezTo>
                  <a:cubicBezTo>
                    <a:pt x="116" y="115"/>
                    <a:pt x="116" y="116"/>
                    <a:pt x="114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1" name="Google Shape;1681;p35">
              <a:extLst>
                <a:ext uri="{FF2B5EF4-FFF2-40B4-BE49-F238E27FC236}">
                  <a16:creationId xmlns:a16="http://schemas.microsoft.com/office/drawing/2014/main" id="{3F7494AD-8672-D502-AE9C-865A9B2D3129}"/>
                </a:ext>
              </a:extLst>
            </p:cNvPr>
            <p:cNvSpPr/>
            <p:nvPr/>
          </p:nvSpPr>
          <p:spPr>
            <a:xfrm>
              <a:off x="6516701" y="135713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2" name="Google Shape;1682;p35">
              <a:extLst>
                <a:ext uri="{FF2B5EF4-FFF2-40B4-BE49-F238E27FC236}">
                  <a16:creationId xmlns:a16="http://schemas.microsoft.com/office/drawing/2014/main" id="{C9B2D482-137A-31D2-94BE-D83C1AE9EF4A}"/>
                </a:ext>
              </a:extLst>
            </p:cNvPr>
            <p:cNvSpPr/>
            <p:nvPr/>
          </p:nvSpPr>
          <p:spPr>
            <a:xfrm>
              <a:off x="6743713" y="36431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7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3" name="Google Shape;1683;p35">
              <a:extLst>
                <a:ext uri="{FF2B5EF4-FFF2-40B4-BE49-F238E27FC236}">
                  <a16:creationId xmlns:a16="http://schemas.microsoft.com/office/drawing/2014/main" id="{558F1C0C-ED67-FC63-314F-0B16D84B7964}"/>
                </a:ext>
              </a:extLst>
            </p:cNvPr>
            <p:cNvSpPr/>
            <p:nvPr/>
          </p:nvSpPr>
          <p:spPr>
            <a:xfrm>
              <a:off x="6972313" y="589738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4" name="Google Shape;1684;p35">
              <a:extLst>
                <a:ext uri="{FF2B5EF4-FFF2-40B4-BE49-F238E27FC236}">
                  <a16:creationId xmlns:a16="http://schemas.microsoft.com/office/drawing/2014/main" id="{AA00213B-6D19-E044-7D73-3D6569557138}"/>
                </a:ext>
              </a:extLst>
            </p:cNvPr>
            <p:cNvSpPr/>
            <p:nvPr/>
          </p:nvSpPr>
          <p:spPr>
            <a:xfrm>
              <a:off x="7197738" y="816750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5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5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5" name="Google Shape;1685;p35">
              <a:extLst>
                <a:ext uri="{FF2B5EF4-FFF2-40B4-BE49-F238E27FC236}">
                  <a16:creationId xmlns:a16="http://schemas.microsoft.com/office/drawing/2014/main" id="{117FDF5E-3837-6669-C322-5434F621BEA9}"/>
                </a:ext>
              </a:extLst>
            </p:cNvPr>
            <p:cNvSpPr/>
            <p:nvPr/>
          </p:nvSpPr>
          <p:spPr>
            <a:xfrm>
              <a:off x="7424751" y="1042175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6" name="Google Shape;1686;p35">
              <a:extLst>
                <a:ext uri="{FF2B5EF4-FFF2-40B4-BE49-F238E27FC236}">
                  <a16:creationId xmlns:a16="http://schemas.microsoft.com/office/drawing/2014/main" id="{BFCAA322-5E91-577D-4BE5-17837A2CA513}"/>
                </a:ext>
              </a:extLst>
            </p:cNvPr>
            <p:cNvSpPr/>
            <p:nvPr/>
          </p:nvSpPr>
          <p:spPr>
            <a:xfrm>
              <a:off x="7650176" y="1269188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7" name="Google Shape;1687;p35">
              <a:extLst>
                <a:ext uri="{FF2B5EF4-FFF2-40B4-BE49-F238E27FC236}">
                  <a16:creationId xmlns:a16="http://schemas.microsoft.com/office/drawing/2014/main" id="{45E06101-FD1C-3E6F-8219-9AF4163FE9EF}"/>
                </a:ext>
              </a:extLst>
            </p:cNvPr>
            <p:cNvSpPr/>
            <p:nvPr/>
          </p:nvSpPr>
          <p:spPr>
            <a:xfrm>
              <a:off x="6461138" y="194450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8" name="Google Shape;1688;p35">
              <a:extLst>
                <a:ext uri="{FF2B5EF4-FFF2-40B4-BE49-F238E27FC236}">
                  <a16:creationId xmlns:a16="http://schemas.microsoft.com/office/drawing/2014/main" id="{BE85FE03-6FA4-4F9E-1A44-6E6EFB584501}"/>
                </a:ext>
              </a:extLst>
            </p:cNvPr>
            <p:cNvSpPr/>
            <p:nvPr/>
          </p:nvSpPr>
          <p:spPr>
            <a:xfrm>
              <a:off x="6686563" y="419875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9" name="Google Shape;1689;p35">
              <a:extLst>
                <a:ext uri="{FF2B5EF4-FFF2-40B4-BE49-F238E27FC236}">
                  <a16:creationId xmlns:a16="http://schemas.microsoft.com/office/drawing/2014/main" id="{B572AD96-45C5-0490-78D0-DE948138AEC5}"/>
                </a:ext>
              </a:extLst>
            </p:cNvPr>
            <p:cNvSpPr/>
            <p:nvPr/>
          </p:nvSpPr>
          <p:spPr>
            <a:xfrm>
              <a:off x="6913576" y="646888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7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0" name="Google Shape;1690;p35">
              <a:extLst>
                <a:ext uri="{FF2B5EF4-FFF2-40B4-BE49-F238E27FC236}">
                  <a16:creationId xmlns:a16="http://schemas.microsoft.com/office/drawing/2014/main" id="{E883BE07-7C21-0EF5-3071-1A46EA3024A1}"/>
                </a:ext>
              </a:extLst>
            </p:cNvPr>
            <p:cNvSpPr/>
            <p:nvPr/>
          </p:nvSpPr>
          <p:spPr>
            <a:xfrm>
              <a:off x="7142176" y="872313"/>
              <a:ext cx="234958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1" name="Google Shape;1691;p35">
              <a:extLst>
                <a:ext uri="{FF2B5EF4-FFF2-40B4-BE49-F238E27FC236}">
                  <a16:creationId xmlns:a16="http://schemas.microsoft.com/office/drawing/2014/main" id="{256F3A3B-4D21-FF99-C365-ACC548602C88}"/>
                </a:ext>
              </a:extLst>
            </p:cNvPr>
            <p:cNvSpPr/>
            <p:nvPr/>
          </p:nvSpPr>
          <p:spPr>
            <a:xfrm>
              <a:off x="7367601" y="110091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2" name="Google Shape;1692;p35">
              <a:extLst>
                <a:ext uri="{FF2B5EF4-FFF2-40B4-BE49-F238E27FC236}">
                  <a16:creationId xmlns:a16="http://schemas.microsoft.com/office/drawing/2014/main" id="{30B1E7B5-4701-3E6C-2B28-800DBA9A1FC4}"/>
                </a:ext>
              </a:extLst>
            </p:cNvPr>
            <p:cNvSpPr/>
            <p:nvPr/>
          </p:nvSpPr>
          <p:spPr>
            <a:xfrm>
              <a:off x="7594613" y="1327925"/>
              <a:ext cx="234958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3" name="Google Shape;1693;p35">
              <a:extLst>
                <a:ext uri="{FF2B5EF4-FFF2-40B4-BE49-F238E27FC236}">
                  <a16:creationId xmlns:a16="http://schemas.microsoft.com/office/drawing/2014/main" id="{79653D82-AAB8-D1AB-AB01-FE561A361C51}"/>
                </a:ext>
              </a:extLst>
            </p:cNvPr>
            <p:cNvSpPr/>
            <p:nvPr/>
          </p:nvSpPr>
          <p:spPr>
            <a:xfrm>
              <a:off x="6403988" y="250013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4" name="Google Shape;1694;p35">
              <a:extLst>
                <a:ext uri="{FF2B5EF4-FFF2-40B4-BE49-F238E27FC236}">
                  <a16:creationId xmlns:a16="http://schemas.microsoft.com/office/drawing/2014/main" id="{3252727C-C090-F65A-9E0D-08B0640395F9}"/>
                </a:ext>
              </a:extLst>
            </p:cNvPr>
            <p:cNvSpPr/>
            <p:nvPr/>
          </p:nvSpPr>
          <p:spPr>
            <a:xfrm>
              <a:off x="6631001" y="477025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5" name="Google Shape;1695;p35">
              <a:extLst>
                <a:ext uri="{FF2B5EF4-FFF2-40B4-BE49-F238E27FC236}">
                  <a16:creationId xmlns:a16="http://schemas.microsoft.com/office/drawing/2014/main" id="{08EAFE81-CA15-E026-744E-CCFBE2E64A3A}"/>
                </a:ext>
              </a:extLst>
            </p:cNvPr>
            <p:cNvSpPr/>
            <p:nvPr/>
          </p:nvSpPr>
          <p:spPr>
            <a:xfrm>
              <a:off x="6856426" y="702450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6" name="Google Shape;1696;p35">
              <a:extLst>
                <a:ext uri="{FF2B5EF4-FFF2-40B4-BE49-F238E27FC236}">
                  <a16:creationId xmlns:a16="http://schemas.microsoft.com/office/drawing/2014/main" id="{7F2F8922-AEBF-3481-B1BA-97B0372C5890}"/>
                </a:ext>
              </a:extLst>
            </p:cNvPr>
            <p:cNvSpPr/>
            <p:nvPr/>
          </p:nvSpPr>
          <p:spPr>
            <a:xfrm>
              <a:off x="7083438" y="931050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7" name="Google Shape;1697;p35">
              <a:extLst>
                <a:ext uri="{FF2B5EF4-FFF2-40B4-BE49-F238E27FC236}">
                  <a16:creationId xmlns:a16="http://schemas.microsoft.com/office/drawing/2014/main" id="{015665C8-A770-A47F-A324-0026B95BAF2D}"/>
                </a:ext>
              </a:extLst>
            </p:cNvPr>
            <p:cNvSpPr/>
            <p:nvPr/>
          </p:nvSpPr>
          <p:spPr>
            <a:xfrm>
              <a:off x="7310451" y="115806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3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8" name="Google Shape;1698;p35">
              <a:extLst>
                <a:ext uri="{FF2B5EF4-FFF2-40B4-BE49-F238E27FC236}">
                  <a16:creationId xmlns:a16="http://schemas.microsoft.com/office/drawing/2014/main" id="{1305D867-B7E8-4498-5926-6AAE9A0184DB}"/>
                </a:ext>
              </a:extLst>
            </p:cNvPr>
            <p:cNvSpPr/>
            <p:nvPr/>
          </p:nvSpPr>
          <p:spPr>
            <a:xfrm>
              <a:off x="6346838" y="307163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3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9" name="Google Shape;1699;p35">
              <a:extLst>
                <a:ext uri="{FF2B5EF4-FFF2-40B4-BE49-F238E27FC236}">
                  <a16:creationId xmlns:a16="http://schemas.microsoft.com/office/drawing/2014/main" id="{BDCB18D8-5AE0-1B56-10D9-79FFC9FD5BFD}"/>
                </a:ext>
              </a:extLst>
            </p:cNvPr>
            <p:cNvSpPr/>
            <p:nvPr/>
          </p:nvSpPr>
          <p:spPr>
            <a:xfrm>
              <a:off x="6573851" y="532588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0" name="Google Shape;1700;p35">
              <a:extLst>
                <a:ext uri="{FF2B5EF4-FFF2-40B4-BE49-F238E27FC236}">
                  <a16:creationId xmlns:a16="http://schemas.microsoft.com/office/drawing/2014/main" id="{C76ECA21-D22A-ECF7-E326-E4AEF800CBAD}"/>
                </a:ext>
              </a:extLst>
            </p:cNvPr>
            <p:cNvSpPr/>
            <p:nvPr/>
          </p:nvSpPr>
          <p:spPr>
            <a:xfrm>
              <a:off x="6800863" y="761188"/>
              <a:ext cx="234958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1" name="Google Shape;1701;p35">
              <a:extLst>
                <a:ext uri="{FF2B5EF4-FFF2-40B4-BE49-F238E27FC236}">
                  <a16:creationId xmlns:a16="http://schemas.microsoft.com/office/drawing/2014/main" id="{CF21B2A4-0D3A-E9B7-7E71-8D75250733D3}"/>
                </a:ext>
              </a:extLst>
            </p:cNvPr>
            <p:cNvSpPr/>
            <p:nvPr/>
          </p:nvSpPr>
          <p:spPr>
            <a:xfrm>
              <a:off x="7026288" y="988200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2" name="Google Shape;1702;p35">
              <a:extLst>
                <a:ext uri="{FF2B5EF4-FFF2-40B4-BE49-F238E27FC236}">
                  <a16:creationId xmlns:a16="http://schemas.microsoft.com/office/drawing/2014/main" id="{8C68D3B1-1887-5D86-F9D3-C7AF816065C2}"/>
                </a:ext>
              </a:extLst>
            </p:cNvPr>
            <p:cNvSpPr/>
            <p:nvPr/>
          </p:nvSpPr>
          <p:spPr>
            <a:xfrm>
              <a:off x="7253301" y="1213625"/>
              <a:ext cx="234958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5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5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3" name="Google Shape;1703;p35">
              <a:extLst>
                <a:ext uri="{FF2B5EF4-FFF2-40B4-BE49-F238E27FC236}">
                  <a16:creationId xmlns:a16="http://schemas.microsoft.com/office/drawing/2014/main" id="{6C556889-6063-F9C8-0944-E85C575B5439}"/>
                </a:ext>
              </a:extLst>
            </p:cNvPr>
            <p:cNvSpPr/>
            <p:nvPr/>
          </p:nvSpPr>
          <p:spPr>
            <a:xfrm>
              <a:off x="6289688" y="364313"/>
              <a:ext cx="234958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4" name="Google Shape;1704;p35">
              <a:extLst>
                <a:ext uri="{FF2B5EF4-FFF2-40B4-BE49-F238E27FC236}">
                  <a16:creationId xmlns:a16="http://schemas.microsoft.com/office/drawing/2014/main" id="{A4EF4ECF-7AB6-5E54-A375-C7EA625BCDD9}"/>
                </a:ext>
              </a:extLst>
            </p:cNvPr>
            <p:cNvSpPr/>
            <p:nvPr/>
          </p:nvSpPr>
          <p:spPr>
            <a:xfrm>
              <a:off x="6515113" y="591325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7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5" name="Google Shape;1705;p35">
              <a:extLst>
                <a:ext uri="{FF2B5EF4-FFF2-40B4-BE49-F238E27FC236}">
                  <a16:creationId xmlns:a16="http://schemas.microsoft.com/office/drawing/2014/main" id="{FF91EA8D-BEAC-842C-260B-AAE971D0FEA4}"/>
                </a:ext>
              </a:extLst>
            </p:cNvPr>
            <p:cNvSpPr/>
            <p:nvPr/>
          </p:nvSpPr>
          <p:spPr>
            <a:xfrm>
              <a:off x="6743713" y="818338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6" name="Google Shape;1706;p35">
              <a:extLst>
                <a:ext uri="{FF2B5EF4-FFF2-40B4-BE49-F238E27FC236}">
                  <a16:creationId xmlns:a16="http://schemas.microsoft.com/office/drawing/2014/main" id="{1C04D400-C887-5C1B-7C78-435D2DE58F34}"/>
                </a:ext>
              </a:extLst>
            </p:cNvPr>
            <p:cNvSpPr/>
            <p:nvPr/>
          </p:nvSpPr>
          <p:spPr>
            <a:xfrm>
              <a:off x="6969138" y="1043763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5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5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7" name="Google Shape;1707;p35">
              <a:extLst>
                <a:ext uri="{FF2B5EF4-FFF2-40B4-BE49-F238E27FC236}">
                  <a16:creationId xmlns:a16="http://schemas.microsoft.com/office/drawing/2014/main" id="{EF2BD243-BB0A-99F8-B6C2-101BEA071639}"/>
                </a:ext>
              </a:extLst>
            </p:cNvPr>
            <p:cNvSpPr/>
            <p:nvPr/>
          </p:nvSpPr>
          <p:spPr>
            <a:xfrm>
              <a:off x="7196151" y="1270775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8" name="Google Shape;1708;p35">
              <a:extLst>
                <a:ext uri="{FF2B5EF4-FFF2-40B4-BE49-F238E27FC236}">
                  <a16:creationId xmlns:a16="http://schemas.microsoft.com/office/drawing/2014/main" id="{668B28FE-48F6-5C01-348F-E28E584AB481}"/>
                </a:ext>
              </a:extLst>
            </p:cNvPr>
            <p:cNvSpPr/>
            <p:nvPr/>
          </p:nvSpPr>
          <p:spPr>
            <a:xfrm>
              <a:off x="6232538" y="421463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9" name="Google Shape;1709;p35">
              <a:extLst>
                <a:ext uri="{FF2B5EF4-FFF2-40B4-BE49-F238E27FC236}">
                  <a16:creationId xmlns:a16="http://schemas.microsoft.com/office/drawing/2014/main" id="{E9EAC11F-68E7-DFF4-05FB-759B95FC1E60}"/>
                </a:ext>
              </a:extLst>
            </p:cNvPr>
            <p:cNvSpPr/>
            <p:nvPr/>
          </p:nvSpPr>
          <p:spPr>
            <a:xfrm>
              <a:off x="6457963" y="648475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0" name="Google Shape;1710;p35">
              <a:extLst>
                <a:ext uri="{FF2B5EF4-FFF2-40B4-BE49-F238E27FC236}">
                  <a16:creationId xmlns:a16="http://schemas.microsoft.com/office/drawing/2014/main" id="{F601BBFA-5AAE-A94C-E7A6-83852BB7271F}"/>
                </a:ext>
              </a:extLst>
            </p:cNvPr>
            <p:cNvSpPr/>
            <p:nvPr/>
          </p:nvSpPr>
          <p:spPr>
            <a:xfrm>
              <a:off x="6684976" y="875488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7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1" name="Google Shape;1711;p35">
              <a:extLst>
                <a:ext uri="{FF2B5EF4-FFF2-40B4-BE49-F238E27FC236}">
                  <a16:creationId xmlns:a16="http://schemas.microsoft.com/office/drawing/2014/main" id="{CD4F93D2-7CDF-CF04-9440-8BAC7D56C813}"/>
                </a:ext>
              </a:extLst>
            </p:cNvPr>
            <p:cNvSpPr/>
            <p:nvPr/>
          </p:nvSpPr>
          <p:spPr>
            <a:xfrm>
              <a:off x="6913576" y="1100913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2" name="Google Shape;1712;p35">
              <a:extLst>
                <a:ext uri="{FF2B5EF4-FFF2-40B4-BE49-F238E27FC236}">
                  <a16:creationId xmlns:a16="http://schemas.microsoft.com/office/drawing/2014/main" id="{7C9F656A-D303-06C9-38C9-B0D672DDACF2}"/>
                </a:ext>
              </a:extLst>
            </p:cNvPr>
            <p:cNvSpPr/>
            <p:nvPr/>
          </p:nvSpPr>
          <p:spPr>
            <a:xfrm>
              <a:off x="7139001" y="132951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3" name="Google Shape;1713;p35">
              <a:extLst>
                <a:ext uri="{FF2B5EF4-FFF2-40B4-BE49-F238E27FC236}">
                  <a16:creationId xmlns:a16="http://schemas.microsoft.com/office/drawing/2014/main" id="{F36EF0E8-E2D7-2B9C-B9C0-C7895EE15E91}"/>
                </a:ext>
              </a:extLst>
            </p:cNvPr>
            <p:cNvSpPr/>
            <p:nvPr/>
          </p:nvSpPr>
          <p:spPr>
            <a:xfrm>
              <a:off x="6175388" y="47861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4" name="Google Shape;1714;p35">
              <a:extLst>
                <a:ext uri="{FF2B5EF4-FFF2-40B4-BE49-F238E27FC236}">
                  <a16:creationId xmlns:a16="http://schemas.microsoft.com/office/drawing/2014/main" id="{D0AE5F6C-0238-9DBD-5F18-C1DCE4613352}"/>
                </a:ext>
              </a:extLst>
            </p:cNvPr>
            <p:cNvSpPr/>
            <p:nvPr/>
          </p:nvSpPr>
          <p:spPr>
            <a:xfrm>
              <a:off x="6402401" y="705625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5" name="Google Shape;1715;p35">
              <a:extLst>
                <a:ext uri="{FF2B5EF4-FFF2-40B4-BE49-F238E27FC236}">
                  <a16:creationId xmlns:a16="http://schemas.microsoft.com/office/drawing/2014/main" id="{23016E10-FD98-C6CF-3EE9-AE9D27C192C8}"/>
                </a:ext>
              </a:extLst>
            </p:cNvPr>
            <p:cNvSpPr/>
            <p:nvPr/>
          </p:nvSpPr>
          <p:spPr>
            <a:xfrm>
              <a:off x="6627826" y="931050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6" name="Google Shape;1716;p35">
              <a:extLst>
                <a:ext uri="{FF2B5EF4-FFF2-40B4-BE49-F238E27FC236}">
                  <a16:creationId xmlns:a16="http://schemas.microsoft.com/office/drawing/2014/main" id="{A37259C3-FA55-9D53-4917-F4D42A7BC223}"/>
                </a:ext>
              </a:extLst>
            </p:cNvPr>
            <p:cNvSpPr/>
            <p:nvPr/>
          </p:nvSpPr>
          <p:spPr>
            <a:xfrm>
              <a:off x="6854838" y="1159650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7" name="Google Shape;1717;p35">
              <a:extLst>
                <a:ext uri="{FF2B5EF4-FFF2-40B4-BE49-F238E27FC236}">
                  <a16:creationId xmlns:a16="http://schemas.microsoft.com/office/drawing/2014/main" id="{C5041AD5-1D0A-03FB-2792-060F43D47E69}"/>
                </a:ext>
              </a:extLst>
            </p:cNvPr>
            <p:cNvSpPr/>
            <p:nvPr/>
          </p:nvSpPr>
          <p:spPr>
            <a:xfrm>
              <a:off x="6119826" y="535763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3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8" name="Google Shape;1718;p35">
              <a:extLst>
                <a:ext uri="{FF2B5EF4-FFF2-40B4-BE49-F238E27FC236}">
                  <a16:creationId xmlns:a16="http://schemas.microsoft.com/office/drawing/2014/main" id="{19B8F1CB-08CE-A4C2-66FB-B39232D14C8D}"/>
                </a:ext>
              </a:extLst>
            </p:cNvPr>
            <p:cNvSpPr/>
            <p:nvPr/>
          </p:nvSpPr>
          <p:spPr>
            <a:xfrm>
              <a:off x="6345251" y="761188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9" name="Google Shape;1719;p35">
              <a:extLst>
                <a:ext uri="{FF2B5EF4-FFF2-40B4-BE49-F238E27FC236}">
                  <a16:creationId xmlns:a16="http://schemas.microsoft.com/office/drawing/2014/main" id="{9814F7CA-A6BA-5C09-71F1-B2775EF25B79}"/>
                </a:ext>
              </a:extLst>
            </p:cNvPr>
            <p:cNvSpPr/>
            <p:nvPr/>
          </p:nvSpPr>
          <p:spPr>
            <a:xfrm>
              <a:off x="6572263" y="989788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0" name="Google Shape;1720;p35">
              <a:extLst>
                <a:ext uri="{FF2B5EF4-FFF2-40B4-BE49-F238E27FC236}">
                  <a16:creationId xmlns:a16="http://schemas.microsoft.com/office/drawing/2014/main" id="{936EC5DB-FA13-E64F-A0B7-C1AE8E3D83B9}"/>
                </a:ext>
              </a:extLst>
            </p:cNvPr>
            <p:cNvSpPr/>
            <p:nvPr/>
          </p:nvSpPr>
          <p:spPr>
            <a:xfrm>
              <a:off x="6797688" y="1216800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1" name="Google Shape;1721;p35">
              <a:extLst>
                <a:ext uri="{FF2B5EF4-FFF2-40B4-BE49-F238E27FC236}">
                  <a16:creationId xmlns:a16="http://schemas.microsoft.com/office/drawing/2014/main" id="{8F4F420E-DC16-40B8-A13D-C7EA00E90483}"/>
                </a:ext>
              </a:extLst>
            </p:cNvPr>
            <p:cNvSpPr/>
            <p:nvPr/>
          </p:nvSpPr>
          <p:spPr>
            <a:xfrm>
              <a:off x="6061088" y="591325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2" name="Google Shape;1722;p35">
              <a:extLst>
                <a:ext uri="{FF2B5EF4-FFF2-40B4-BE49-F238E27FC236}">
                  <a16:creationId xmlns:a16="http://schemas.microsoft.com/office/drawing/2014/main" id="{EEF969FE-86A0-F628-FF6B-4C164BD2CB87}"/>
                </a:ext>
              </a:extLst>
            </p:cNvPr>
            <p:cNvSpPr/>
            <p:nvPr/>
          </p:nvSpPr>
          <p:spPr>
            <a:xfrm>
              <a:off x="6286513" y="819925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7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3" name="Google Shape;1723;p35">
              <a:extLst>
                <a:ext uri="{FF2B5EF4-FFF2-40B4-BE49-F238E27FC236}">
                  <a16:creationId xmlns:a16="http://schemas.microsoft.com/office/drawing/2014/main" id="{4C290532-8522-DA81-1FA6-D26DF98E7942}"/>
                </a:ext>
              </a:extLst>
            </p:cNvPr>
            <p:cNvSpPr/>
            <p:nvPr/>
          </p:nvSpPr>
          <p:spPr>
            <a:xfrm>
              <a:off x="6515113" y="1046938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4" name="Google Shape;1724;p35">
              <a:extLst>
                <a:ext uri="{FF2B5EF4-FFF2-40B4-BE49-F238E27FC236}">
                  <a16:creationId xmlns:a16="http://schemas.microsoft.com/office/drawing/2014/main" id="{892063F6-D692-AD9C-E87C-D33B499D924E}"/>
                </a:ext>
              </a:extLst>
            </p:cNvPr>
            <p:cNvSpPr/>
            <p:nvPr/>
          </p:nvSpPr>
          <p:spPr>
            <a:xfrm>
              <a:off x="6742126" y="1272363"/>
              <a:ext cx="234958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5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5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5" name="Google Shape;1725;p35">
              <a:extLst>
                <a:ext uri="{FF2B5EF4-FFF2-40B4-BE49-F238E27FC236}">
                  <a16:creationId xmlns:a16="http://schemas.microsoft.com/office/drawing/2014/main" id="{8EA33E40-30FB-99E3-9A18-C80BFBF4050D}"/>
                </a:ext>
              </a:extLst>
            </p:cNvPr>
            <p:cNvSpPr/>
            <p:nvPr/>
          </p:nvSpPr>
          <p:spPr>
            <a:xfrm>
              <a:off x="6003938" y="650063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6" name="Google Shape;1726;p35">
              <a:extLst>
                <a:ext uri="{FF2B5EF4-FFF2-40B4-BE49-F238E27FC236}">
                  <a16:creationId xmlns:a16="http://schemas.microsoft.com/office/drawing/2014/main" id="{A07B958F-643B-C0E3-7F1B-B49CD323782A}"/>
                </a:ext>
              </a:extLst>
            </p:cNvPr>
            <p:cNvSpPr/>
            <p:nvPr/>
          </p:nvSpPr>
          <p:spPr>
            <a:xfrm>
              <a:off x="6230951" y="877075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7" name="Google Shape;1727;p35">
              <a:extLst>
                <a:ext uri="{FF2B5EF4-FFF2-40B4-BE49-F238E27FC236}">
                  <a16:creationId xmlns:a16="http://schemas.microsoft.com/office/drawing/2014/main" id="{C79F762F-C275-7C48-6B9D-B710FD3C37D3}"/>
                </a:ext>
              </a:extLst>
            </p:cNvPr>
            <p:cNvSpPr/>
            <p:nvPr/>
          </p:nvSpPr>
          <p:spPr>
            <a:xfrm>
              <a:off x="6456376" y="1102500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7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8" name="Google Shape;1728;p35">
              <a:extLst>
                <a:ext uri="{FF2B5EF4-FFF2-40B4-BE49-F238E27FC236}">
                  <a16:creationId xmlns:a16="http://schemas.microsoft.com/office/drawing/2014/main" id="{A7A984B5-E6F2-4D57-C5D2-51EBA107334C}"/>
                </a:ext>
              </a:extLst>
            </p:cNvPr>
            <p:cNvSpPr/>
            <p:nvPr/>
          </p:nvSpPr>
          <p:spPr>
            <a:xfrm>
              <a:off x="6684976" y="1329513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9" name="Google Shape;1729;p35">
              <a:extLst>
                <a:ext uri="{FF2B5EF4-FFF2-40B4-BE49-F238E27FC236}">
                  <a16:creationId xmlns:a16="http://schemas.microsoft.com/office/drawing/2014/main" id="{18133B58-1C31-533E-11B9-523C387B70C4}"/>
                </a:ext>
              </a:extLst>
            </p:cNvPr>
            <p:cNvSpPr/>
            <p:nvPr/>
          </p:nvSpPr>
          <p:spPr>
            <a:xfrm>
              <a:off x="5948376" y="707213"/>
              <a:ext cx="234958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0" name="Google Shape;1730;p35">
              <a:extLst>
                <a:ext uri="{FF2B5EF4-FFF2-40B4-BE49-F238E27FC236}">
                  <a16:creationId xmlns:a16="http://schemas.microsoft.com/office/drawing/2014/main" id="{D421499F-3475-43D3-E326-EB2FFC2DC8CE}"/>
                </a:ext>
              </a:extLst>
            </p:cNvPr>
            <p:cNvSpPr/>
            <p:nvPr/>
          </p:nvSpPr>
          <p:spPr>
            <a:xfrm>
              <a:off x="6173801" y="932638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1" name="Google Shape;1731;p35">
              <a:extLst>
                <a:ext uri="{FF2B5EF4-FFF2-40B4-BE49-F238E27FC236}">
                  <a16:creationId xmlns:a16="http://schemas.microsoft.com/office/drawing/2014/main" id="{BAB940B6-DF16-ADBC-F793-54F3FE7BC2DF}"/>
                </a:ext>
              </a:extLst>
            </p:cNvPr>
            <p:cNvSpPr/>
            <p:nvPr/>
          </p:nvSpPr>
          <p:spPr>
            <a:xfrm>
              <a:off x="6400813" y="1159650"/>
              <a:ext cx="234958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2" name="Google Shape;1732;p35">
              <a:extLst>
                <a:ext uri="{FF2B5EF4-FFF2-40B4-BE49-F238E27FC236}">
                  <a16:creationId xmlns:a16="http://schemas.microsoft.com/office/drawing/2014/main" id="{D36AD194-4989-1BB1-DCBF-0232305D3B67}"/>
                </a:ext>
              </a:extLst>
            </p:cNvPr>
            <p:cNvSpPr/>
            <p:nvPr/>
          </p:nvSpPr>
          <p:spPr>
            <a:xfrm>
              <a:off x="5891226" y="764363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3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3" name="Google Shape;1733;p35">
              <a:extLst>
                <a:ext uri="{FF2B5EF4-FFF2-40B4-BE49-F238E27FC236}">
                  <a16:creationId xmlns:a16="http://schemas.microsoft.com/office/drawing/2014/main" id="{B3C8C6A9-6B00-E94A-FA9B-CEDDD811BD1F}"/>
                </a:ext>
              </a:extLst>
            </p:cNvPr>
            <p:cNvSpPr/>
            <p:nvPr/>
          </p:nvSpPr>
          <p:spPr>
            <a:xfrm>
              <a:off x="6116651" y="989788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4" name="Google Shape;1734;p35">
              <a:extLst>
                <a:ext uri="{FF2B5EF4-FFF2-40B4-BE49-F238E27FC236}">
                  <a16:creationId xmlns:a16="http://schemas.microsoft.com/office/drawing/2014/main" id="{207E68D1-A562-DD1D-E618-F0AA86C7C361}"/>
                </a:ext>
              </a:extLst>
            </p:cNvPr>
            <p:cNvSpPr/>
            <p:nvPr/>
          </p:nvSpPr>
          <p:spPr>
            <a:xfrm>
              <a:off x="6343663" y="1218388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5" name="Google Shape;1735;p35">
              <a:extLst>
                <a:ext uri="{FF2B5EF4-FFF2-40B4-BE49-F238E27FC236}">
                  <a16:creationId xmlns:a16="http://schemas.microsoft.com/office/drawing/2014/main" id="{41679FBF-DC64-1839-EBBC-642B85108ADA}"/>
                </a:ext>
              </a:extLst>
            </p:cNvPr>
            <p:cNvSpPr/>
            <p:nvPr/>
          </p:nvSpPr>
          <p:spPr>
            <a:xfrm>
              <a:off x="5832488" y="819925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6" name="Google Shape;1736;p35">
              <a:extLst>
                <a:ext uri="{FF2B5EF4-FFF2-40B4-BE49-F238E27FC236}">
                  <a16:creationId xmlns:a16="http://schemas.microsoft.com/office/drawing/2014/main" id="{A6DB5911-1958-B1AD-D667-AB9AAB276D53}"/>
                </a:ext>
              </a:extLst>
            </p:cNvPr>
            <p:cNvSpPr/>
            <p:nvPr/>
          </p:nvSpPr>
          <p:spPr>
            <a:xfrm>
              <a:off x="6061088" y="1048525"/>
              <a:ext cx="233410" cy="231854"/>
            </a:xfrm>
            <a:custGeom>
              <a:avLst/>
              <a:gdLst/>
              <a:ahLst/>
              <a:cxnLst/>
              <a:rect l="l" t="t" r="r" b="b"/>
              <a:pathLst>
                <a:path w="116" h="115" extrusionOk="0">
                  <a:moveTo>
                    <a:pt x="114" y="115"/>
                  </a:moveTo>
                  <a:cubicBezTo>
                    <a:pt x="113" y="115"/>
                    <a:pt x="112" y="114"/>
                    <a:pt x="112" y="113"/>
                  </a:cubicBezTo>
                  <a:cubicBezTo>
                    <a:pt x="112" y="4"/>
                    <a:pt x="112" y="4"/>
                    <a:pt x="11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116" y="113"/>
                    <a:pt x="116" y="113"/>
                    <a:pt x="116" y="113"/>
                  </a:cubicBezTo>
                  <a:cubicBezTo>
                    <a:pt x="116" y="114"/>
                    <a:pt x="116" y="115"/>
                    <a:pt x="114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7" name="Google Shape;1737;p35">
              <a:extLst>
                <a:ext uri="{FF2B5EF4-FFF2-40B4-BE49-F238E27FC236}">
                  <a16:creationId xmlns:a16="http://schemas.microsoft.com/office/drawing/2014/main" id="{C4A3CA85-0C7C-A63F-18EE-302ACDD5C0B2}"/>
                </a:ext>
              </a:extLst>
            </p:cNvPr>
            <p:cNvSpPr/>
            <p:nvPr/>
          </p:nvSpPr>
          <p:spPr>
            <a:xfrm>
              <a:off x="6286513" y="1275538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8" name="Google Shape;1738;p35">
              <a:extLst>
                <a:ext uri="{FF2B5EF4-FFF2-40B4-BE49-F238E27FC236}">
                  <a16:creationId xmlns:a16="http://schemas.microsoft.com/office/drawing/2014/main" id="{A61A1AD3-0966-6119-2D1A-CB0E7896B058}"/>
                </a:ext>
              </a:extLst>
            </p:cNvPr>
            <p:cNvSpPr/>
            <p:nvPr/>
          </p:nvSpPr>
          <p:spPr>
            <a:xfrm>
              <a:off x="5775338" y="87866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9" name="Google Shape;1739;p35">
              <a:extLst>
                <a:ext uri="{FF2B5EF4-FFF2-40B4-BE49-F238E27FC236}">
                  <a16:creationId xmlns:a16="http://schemas.microsoft.com/office/drawing/2014/main" id="{62CEB8BC-069D-DA51-8695-33D42652A469}"/>
                </a:ext>
              </a:extLst>
            </p:cNvPr>
            <p:cNvSpPr/>
            <p:nvPr/>
          </p:nvSpPr>
          <p:spPr>
            <a:xfrm>
              <a:off x="6002351" y="1105675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0" name="Google Shape;1740;p35">
              <a:extLst>
                <a:ext uri="{FF2B5EF4-FFF2-40B4-BE49-F238E27FC236}">
                  <a16:creationId xmlns:a16="http://schemas.microsoft.com/office/drawing/2014/main" id="{C5345599-A20E-4D6E-DE70-14C0154FA197}"/>
                </a:ext>
              </a:extLst>
            </p:cNvPr>
            <p:cNvSpPr/>
            <p:nvPr/>
          </p:nvSpPr>
          <p:spPr>
            <a:xfrm>
              <a:off x="6227776" y="1331100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7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1" name="Google Shape;1741;p35">
              <a:extLst>
                <a:ext uri="{FF2B5EF4-FFF2-40B4-BE49-F238E27FC236}">
                  <a16:creationId xmlns:a16="http://schemas.microsoft.com/office/drawing/2014/main" id="{18B21CE1-8146-8343-EFCB-B6E6FC117610}"/>
                </a:ext>
              </a:extLst>
            </p:cNvPr>
            <p:cNvSpPr/>
            <p:nvPr/>
          </p:nvSpPr>
          <p:spPr>
            <a:xfrm>
              <a:off x="5719776" y="93581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2" name="Google Shape;1742;p35">
              <a:extLst>
                <a:ext uri="{FF2B5EF4-FFF2-40B4-BE49-F238E27FC236}">
                  <a16:creationId xmlns:a16="http://schemas.microsoft.com/office/drawing/2014/main" id="{BC28ED23-CFFE-9956-7FFB-D1BB9E933C09}"/>
                </a:ext>
              </a:extLst>
            </p:cNvPr>
            <p:cNvSpPr/>
            <p:nvPr/>
          </p:nvSpPr>
          <p:spPr>
            <a:xfrm>
              <a:off x="5945201" y="1161238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3" name="Google Shape;1743;p35">
              <a:extLst>
                <a:ext uri="{FF2B5EF4-FFF2-40B4-BE49-F238E27FC236}">
                  <a16:creationId xmlns:a16="http://schemas.microsoft.com/office/drawing/2014/main" id="{FA805F8E-6AD7-70BE-5107-59F2FCB54790}"/>
                </a:ext>
              </a:extLst>
            </p:cNvPr>
            <p:cNvSpPr/>
            <p:nvPr/>
          </p:nvSpPr>
          <p:spPr>
            <a:xfrm>
              <a:off x="5662626" y="991375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3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4" name="Google Shape;1744;p35">
              <a:extLst>
                <a:ext uri="{FF2B5EF4-FFF2-40B4-BE49-F238E27FC236}">
                  <a16:creationId xmlns:a16="http://schemas.microsoft.com/office/drawing/2014/main" id="{85899C59-ED10-E3A0-A750-9889795ACE97}"/>
                </a:ext>
              </a:extLst>
            </p:cNvPr>
            <p:cNvSpPr/>
            <p:nvPr/>
          </p:nvSpPr>
          <p:spPr>
            <a:xfrm>
              <a:off x="5889638" y="1218388"/>
              <a:ext cx="234958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5" name="Google Shape;1745;p35">
              <a:extLst>
                <a:ext uri="{FF2B5EF4-FFF2-40B4-BE49-F238E27FC236}">
                  <a16:creationId xmlns:a16="http://schemas.microsoft.com/office/drawing/2014/main" id="{4D4F2A6F-45C9-921C-67F3-11E5A742B080}"/>
                </a:ext>
              </a:extLst>
            </p:cNvPr>
            <p:cNvSpPr/>
            <p:nvPr/>
          </p:nvSpPr>
          <p:spPr>
            <a:xfrm>
              <a:off x="5603888" y="1048525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6" name="Google Shape;1746;p35">
              <a:extLst>
                <a:ext uri="{FF2B5EF4-FFF2-40B4-BE49-F238E27FC236}">
                  <a16:creationId xmlns:a16="http://schemas.microsoft.com/office/drawing/2014/main" id="{E9FBE235-5C13-7A02-FB1B-014098D660A3}"/>
                </a:ext>
              </a:extLst>
            </p:cNvPr>
            <p:cNvSpPr/>
            <p:nvPr/>
          </p:nvSpPr>
          <p:spPr>
            <a:xfrm>
              <a:off x="5832488" y="1277125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3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7" name="Google Shape;1747;p35">
              <a:extLst>
                <a:ext uri="{FF2B5EF4-FFF2-40B4-BE49-F238E27FC236}">
                  <a16:creationId xmlns:a16="http://schemas.microsoft.com/office/drawing/2014/main" id="{9A2CEC9F-6D3A-F6A4-5062-B61EA1BEAE2E}"/>
                </a:ext>
              </a:extLst>
            </p:cNvPr>
            <p:cNvSpPr/>
            <p:nvPr/>
          </p:nvSpPr>
          <p:spPr>
            <a:xfrm>
              <a:off x="5548326" y="1107263"/>
              <a:ext cx="234958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8" name="Google Shape;1748;p35">
              <a:extLst>
                <a:ext uri="{FF2B5EF4-FFF2-40B4-BE49-F238E27FC236}">
                  <a16:creationId xmlns:a16="http://schemas.microsoft.com/office/drawing/2014/main" id="{C2B05E0F-D510-EF8E-8739-62272D27FA01}"/>
                </a:ext>
              </a:extLst>
            </p:cNvPr>
            <p:cNvSpPr/>
            <p:nvPr/>
          </p:nvSpPr>
          <p:spPr>
            <a:xfrm>
              <a:off x="5773751" y="1332688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9" name="Google Shape;1749;p35">
              <a:extLst>
                <a:ext uri="{FF2B5EF4-FFF2-40B4-BE49-F238E27FC236}">
                  <a16:creationId xmlns:a16="http://schemas.microsoft.com/office/drawing/2014/main" id="{2E80AE94-7245-156F-14FC-EE3AB88D302C}"/>
                </a:ext>
              </a:extLst>
            </p:cNvPr>
            <p:cNvSpPr/>
            <p:nvPr/>
          </p:nvSpPr>
          <p:spPr>
            <a:xfrm>
              <a:off x="5491176" y="116441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0" name="Google Shape;1750;p35">
              <a:extLst>
                <a:ext uri="{FF2B5EF4-FFF2-40B4-BE49-F238E27FC236}">
                  <a16:creationId xmlns:a16="http://schemas.microsoft.com/office/drawing/2014/main" id="{C705A1A9-479B-036A-D1DE-4E1545DAEB63}"/>
                </a:ext>
              </a:extLst>
            </p:cNvPr>
            <p:cNvSpPr/>
            <p:nvPr/>
          </p:nvSpPr>
          <p:spPr>
            <a:xfrm>
              <a:off x="5434026" y="1219975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3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1" name="Google Shape;1751;p35">
              <a:extLst>
                <a:ext uri="{FF2B5EF4-FFF2-40B4-BE49-F238E27FC236}">
                  <a16:creationId xmlns:a16="http://schemas.microsoft.com/office/drawing/2014/main" id="{BC1F6E75-FBDD-D8AF-387C-257FA0AB5773}"/>
                </a:ext>
              </a:extLst>
            </p:cNvPr>
            <p:cNvSpPr/>
            <p:nvPr/>
          </p:nvSpPr>
          <p:spPr>
            <a:xfrm>
              <a:off x="5375288" y="1277125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2" name="Google Shape;1752;p35">
              <a:extLst>
                <a:ext uri="{FF2B5EF4-FFF2-40B4-BE49-F238E27FC236}">
                  <a16:creationId xmlns:a16="http://schemas.microsoft.com/office/drawing/2014/main" id="{17FF08C0-7294-C762-98F6-FEE073A191CF}"/>
                </a:ext>
              </a:extLst>
            </p:cNvPr>
            <p:cNvSpPr/>
            <p:nvPr/>
          </p:nvSpPr>
          <p:spPr>
            <a:xfrm>
              <a:off x="5319726" y="133586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329241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1" name="Google Shape;1951;p4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vi-VN"/>
              <a:t>Kết quả &amp; Hướng phát triển</a:t>
            </a:r>
            <a:endParaRPr/>
          </a:p>
        </p:txBody>
      </p:sp>
      <p:sp>
        <p:nvSpPr>
          <p:cNvPr id="1952" name="Google Shape;1952;p45"/>
          <p:cNvSpPr/>
          <p:nvPr/>
        </p:nvSpPr>
        <p:spPr>
          <a:xfrm>
            <a:off x="3540050" y="1218875"/>
            <a:ext cx="176400" cy="176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3" name="Google Shape;1953;p45"/>
          <p:cNvSpPr/>
          <p:nvPr/>
        </p:nvSpPr>
        <p:spPr>
          <a:xfrm>
            <a:off x="5427750" y="1218875"/>
            <a:ext cx="176400" cy="176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6" name="Google Shape;1956;p45"/>
          <p:cNvSpPr txBox="1"/>
          <p:nvPr/>
        </p:nvSpPr>
        <p:spPr>
          <a:xfrm flipH="1">
            <a:off x="2722050" y="1719750"/>
            <a:ext cx="1812300" cy="8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Be Vietnam Pro" pitchFamily="2" charset="0"/>
                <a:ea typeface="Hind"/>
                <a:cs typeface="Hind"/>
                <a:sym typeface="Hind"/>
              </a:rPr>
              <a:t> Đã hoàn thiện pipeline đa mô hình &amp; giao diện thực tế</a:t>
            </a:r>
            <a:endParaRPr sz="1200">
              <a:solidFill>
                <a:schemeClr val="dk1"/>
              </a:solidFill>
              <a:latin typeface="Be Vietnam Pro" pitchFamily="2" charset="0"/>
              <a:ea typeface="Hind"/>
              <a:cs typeface="Hind"/>
              <a:sym typeface="Hind"/>
            </a:endParaRPr>
          </a:p>
        </p:txBody>
      </p:sp>
      <p:sp>
        <p:nvSpPr>
          <p:cNvPr id="1957" name="Google Shape;1957;p45"/>
          <p:cNvSpPr txBox="1"/>
          <p:nvPr/>
        </p:nvSpPr>
        <p:spPr>
          <a:xfrm flipH="1">
            <a:off x="4609750" y="1719750"/>
            <a:ext cx="1812300" cy="8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Be Vietnam Pro" pitchFamily="2" charset="0"/>
                <a:ea typeface="Hind"/>
                <a:cs typeface="Hind"/>
                <a:sym typeface="Hind"/>
              </a:rPr>
              <a:t>Hệ thống training hoạt động ổn định với các Setup tối ưu</a:t>
            </a:r>
            <a:endParaRPr sz="1200">
              <a:solidFill>
                <a:schemeClr val="dk1"/>
              </a:solidFill>
              <a:latin typeface="Be Vietnam Pro" pitchFamily="2" charset="0"/>
              <a:ea typeface="Hind"/>
              <a:cs typeface="Hind"/>
              <a:sym typeface="Hind"/>
            </a:endParaRPr>
          </a:p>
        </p:txBody>
      </p:sp>
      <p:cxnSp>
        <p:nvCxnSpPr>
          <p:cNvPr id="1960" name="Google Shape;1960;p45"/>
          <p:cNvCxnSpPr>
            <a:stCxn id="1952" idx="3"/>
            <a:endCxn id="1953" idx="1"/>
          </p:cNvCxnSpPr>
          <p:nvPr/>
        </p:nvCxnSpPr>
        <p:spPr>
          <a:xfrm>
            <a:off x="3716450" y="1307075"/>
            <a:ext cx="1711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963" name="Google Shape;1963;p45"/>
          <p:cNvCxnSpPr>
            <a:stCxn id="1952" idx="2"/>
            <a:endCxn id="1956" idx="0"/>
          </p:cNvCxnSpPr>
          <p:nvPr/>
        </p:nvCxnSpPr>
        <p:spPr>
          <a:xfrm>
            <a:off x="3628250" y="1395275"/>
            <a:ext cx="0" cy="324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64" name="Google Shape;1964;p45"/>
          <p:cNvCxnSpPr>
            <a:stCxn id="1953" idx="2"/>
            <a:endCxn id="1957" idx="0"/>
          </p:cNvCxnSpPr>
          <p:nvPr/>
        </p:nvCxnSpPr>
        <p:spPr>
          <a:xfrm>
            <a:off x="5515950" y="1395275"/>
            <a:ext cx="0" cy="324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67" name="Google Shape;1967;p45"/>
          <p:cNvSpPr/>
          <p:nvPr/>
        </p:nvSpPr>
        <p:spPr>
          <a:xfrm>
            <a:off x="3338850" y="3381113"/>
            <a:ext cx="176400" cy="176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8" name="Google Shape;1968;p45"/>
          <p:cNvSpPr/>
          <p:nvPr/>
        </p:nvSpPr>
        <p:spPr>
          <a:xfrm>
            <a:off x="5226550" y="3381113"/>
            <a:ext cx="176400" cy="176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1" name="Google Shape;1971;p45"/>
          <p:cNvSpPr txBox="1"/>
          <p:nvPr/>
        </p:nvSpPr>
        <p:spPr>
          <a:xfrm flipH="1">
            <a:off x="2520850" y="3881988"/>
            <a:ext cx="1812300" cy="8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Be Vietnam Pro" pitchFamily="2" charset="0"/>
                <a:ea typeface="Hind"/>
                <a:cs typeface="Hind"/>
                <a:sym typeface="Hind"/>
              </a:rPr>
              <a:t>Deep Learning integration (BERT, GPT) hoặc Advanced ensemble methods</a:t>
            </a:r>
            <a:endParaRPr sz="1200">
              <a:solidFill>
                <a:schemeClr val="dk1"/>
              </a:solidFill>
              <a:latin typeface="Be Vietnam Pro" pitchFamily="2" charset="0"/>
              <a:ea typeface="Hind"/>
              <a:cs typeface="Hind"/>
              <a:sym typeface="Hind"/>
            </a:endParaRPr>
          </a:p>
        </p:txBody>
      </p:sp>
      <p:sp>
        <p:nvSpPr>
          <p:cNvPr id="1972" name="Google Shape;1972;p45"/>
          <p:cNvSpPr txBox="1"/>
          <p:nvPr/>
        </p:nvSpPr>
        <p:spPr>
          <a:xfrm flipH="1">
            <a:off x="4408550" y="3881988"/>
            <a:ext cx="1812300" cy="8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200">
                <a:solidFill>
                  <a:schemeClr val="dk1"/>
                </a:solidFill>
                <a:latin typeface="Be Vietnam Pro" pitchFamily="2" charset="0"/>
                <a:ea typeface="Hind"/>
                <a:cs typeface="Hind"/>
                <a:sym typeface="Hind"/>
              </a:rPr>
              <a:t>Cloud deployment support</a:t>
            </a:r>
            <a:endParaRPr sz="1200">
              <a:solidFill>
                <a:schemeClr val="dk1"/>
              </a:solidFill>
              <a:latin typeface="Be Vietnam Pro" pitchFamily="2" charset="0"/>
              <a:ea typeface="Hind"/>
              <a:cs typeface="Hind"/>
              <a:sym typeface="Hind"/>
            </a:endParaRPr>
          </a:p>
        </p:txBody>
      </p:sp>
      <p:cxnSp>
        <p:nvCxnSpPr>
          <p:cNvPr id="1975" name="Google Shape;1975;p45"/>
          <p:cNvCxnSpPr>
            <a:stCxn id="1967" idx="3"/>
            <a:endCxn id="1968" idx="1"/>
          </p:cNvCxnSpPr>
          <p:nvPr/>
        </p:nvCxnSpPr>
        <p:spPr>
          <a:xfrm>
            <a:off x="3515250" y="3469313"/>
            <a:ext cx="1711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978" name="Google Shape;1978;p45"/>
          <p:cNvCxnSpPr>
            <a:stCxn id="1967" idx="2"/>
            <a:endCxn id="1971" idx="0"/>
          </p:cNvCxnSpPr>
          <p:nvPr/>
        </p:nvCxnSpPr>
        <p:spPr>
          <a:xfrm>
            <a:off x="3427050" y="3557513"/>
            <a:ext cx="0" cy="324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79" name="Google Shape;1979;p45"/>
          <p:cNvCxnSpPr>
            <a:stCxn id="1968" idx="2"/>
            <a:endCxn id="1972" idx="0"/>
          </p:cNvCxnSpPr>
          <p:nvPr/>
        </p:nvCxnSpPr>
        <p:spPr>
          <a:xfrm>
            <a:off x="5314750" y="3557513"/>
            <a:ext cx="0" cy="324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82" name="Google Shape;1982;p45"/>
          <p:cNvCxnSpPr>
            <a:cxnSpLocks/>
            <a:stCxn id="1953" idx="3"/>
            <a:endCxn id="1967" idx="1"/>
          </p:cNvCxnSpPr>
          <p:nvPr/>
        </p:nvCxnSpPr>
        <p:spPr>
          <a:xfrm flipH="1">
            <a:off x="3338850" y="1307075"/>
            <a:ext cx="2265300" cy="2162238"/>
          </a:xfrm>
          <a:prstGeom prst="bentConnector5">
            <a:avLst>
              <a:gd name="adj1" fmla="val -33664"/>
              <a:gd name="adj2" fmla="val 56766"/>
              <a:gd name="adj3" fmla="val 110091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" name="Google Shape;1957;p45">
            <a:extLst>
              <a:ext uri="{FF2B5EF4-FFF2-40B4-BE49-F238E27FC236}">
                <a16:creationId xmlns:a16="http://schemas.microsoft.com/office/drawing/2014/main" id="{2477BA17-E9C0-1E8C-C388-9E6BA358B121}"/>
              </a:ext>
            </a:extLst>
          </p:cNvPr>
          <p:cNvSpPr txBox="1"/>
          <p:nvPr/>
        </p:nvSpPr>
        <p:spPr>
          <a:xfrm flipH="1">
            <a:off x="3502350" y="2571750"/>
            <a:ext cx="1812300" cy="391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chemeClr val="dk1"/>
                </a:solidFill>
                <a:latin typeface="Be Vietnam Pro" pitchFamily="2" charset="0"/>
                <a:ea typeface="Hind"/>
                <a:cs typeface="Hind"/>
                <a:sym typeface="Hind"/>
              </a:rPr>
              <a:t>HƯỚNG PHÁT TRIỂN</a:t>
            </a:r>
            <a:endParaRPr sz="1200" b="1">
              <a:solidFill>
                <a:schemeClr val="dk1"/>
              </a:solidFill>
              <a:latin typeface="Be Vietnam Pro" pitchFamily="2" charset="0"/>
              <a:ea typeface="Hind"/>
              <a:cs typeface="Hind"/>
              <a:sym typeface="Hind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50"/>
          <p:cNvSpPr txBox="1">
            <a:spLocks noGrp="1"/>
          </p:cNvSpPr>
          <p:nvPr>
            <p:ph type="title"/>
          </p:nvPr>
        </p:nvSpPr>
        <p:spPr>
          <a:xfrm>
            <a:off x="2347988" y="1667988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sp>
        <p:nvSpPr>
          <p:cNvPr id="2039" name="Google Shape;2039;p50"/>
          <p:cNvSpPr txBox="1">
            <a:spLocks noGrp="1"/>
          </p:cNvSpPr>
          <p:nvPr>
            <p:ph type="subTitle" idx="1"/>
          </p:nvPr>
        </p:nvSpPr>
        <p:spPr>
          <a:xfrm>
            <a:off x="2347950" y="2670622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Do you have any questions?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0" name="Google Shape;1620;p33"/>
          <p:cNvSpPr txBox="1">
            <a:spLocks noGrp="1"/>
          </p:cNvSpPr>
          <p:nvPr>
            <p:ph type="title"/>
          </p:nvPr>
        </p:nvSpPr>
        <p:spPr>
          <a:xfrm>
            <a:off x="720000" y="448056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1621" name="Google Shape;1621;p33"/>
          <p:cNvSpPr txBox="1">
            <a:spLocks noGrp="1"/>
          </p:cNvSpPr>
          <p:nvPr>
            <p:ph type="title" idx="2"/>
          </p:nvPr>
        </p:nvSpPr>
        <p:spPr>
          <a:xfrm>
            <a:off x="720000" y="1610183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622" name="Google Shape;1622;p33"/>
          <p:cNvSpPr txBox="1">
            <a:spLocks noGrp="1"/>
          </p:cNvSpPr>
          <p:nvPr>
            <p:ph type="title" idx="3"/>
          </p:nvPr>
        </p:nvSpPr>
        <p:spPr>
          <a:xfrm>
            <a:off x="720000" y="3124985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623" name="Google Shape;1623;p33"/>
          <p:cNvSpPr txBox="1">
            <a:spLocks noGrp="1"/>
          </p:cNvSpPr>
          <p:nvPr>
            <p:ph type="title" idx="4"/>
          </p:nvPr>
        </p:nvSpPr>
        <p:spPr>
          <a:xfrm>
            <a:off x="3306000" y="1610183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624" name="Google Shape;1624;p33"/>
          <p:cNvSpPr txBox="1">
            <a:spLocks noGrp="1"/>
          </p:cNvSpPr>
          <p:nvPr>
            <p:ph type="title" idx="5"/>
          </p:nvPr>
        </p:nvSpPr>
        <p:spPr>
          <a:xfrm>
            <a:off x="3306000" y="3124985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1625" name="Google Shape;1625;p33"/>
          <p:cNvSpPr txBox="1">
            <a:spLocks noGrp="1"/>
          </p:cNvSpPr>
          <p:nvPr>
            <p:ph type="title" idx="6"/>
          </p:nvPr>
        </p:nvSpPr>
        <p:spPr>
          <a:xfrm>
            <a:off x="5892000" y="1610183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627" name="Google Shape;1627;p33"/>
          <p:cNvSpPr txBox="1">
            <a:spLocks noGrp="1"/>
          </p:cNvSpPr>
          <p:nvPr>
            <p:ph type="subTitle" idx="1"/>
          </p:nvPr>
        </p:nvSpPr>
        <p:spPr>
          <a:xfrm>
            <a:off x="720000" y="2012125"/>
            <a:ext cx="2532000" cy="52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"/>
              <a:t>Objectives of the project</a:t>
            </a:r>
            <a:endParaRPr/>
          </a:p>
        </p:txBody>
      </p:sp>
      <p:sp>
        <p:nvSpPr>
          <p:cNvPr id="1628" name="Google Shape;1628;p33"/>
          <p:cNvSpPr txBox="1">
            <a:spLocks noGrp="1"/>
          </p:cNvSpPr>
          <p:nvPr>
            <p:ph type="subTitle" idx="8"/>
          </p:nvPr>
        </p:nvSpPr>
        <p:spPr>
          <a:xfrm>
            <a:off x="3306000" y="2012125"/>
            <a:ext cx="2532000" cy="52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"/>
              <a:t>Structure of the project</a:t>
            </a:r>
            <a:endParaRPr/>
          </a:p>
        </p:txBody>
      </p:sp>
      <p:sp>
        <p:nvSpPr>
          <p:cNvPr id="1629" name="Google Shape;1629;p33"/>
          <p:cNvSpPr txBox="1">
            <a:spLocks noGrp="1"/>
          </p:cNvSpPr>
          <p:nvPr>
            <p:ph type="subTitle" idx="9"/>
          </p:nvPr>
        </p:nvSpPr>
        <p:spPr>
          <a:xfrm>
            <a:off x="5892000" y="2012125"/>
            <a:ext cx="2532000" cy="52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>
                <a:solidFill>
                  <a:srgbClr val="444242"/>
                </a:solidFill>
                <a:latin typeface="Barlow" panose="00000500000000000000" pitchFamily="2" charset="0"/>
              </a:rPr>
              <a:t>Upgrade of the project</a:t>
            </a:r>
            <a:endParaRPr/>
          </a:p>
        </p:txBody>
      </p:sp>
      <p:sp>
        <p:nvSpPr>
          <p:cNvPr id="1630" name="Google Shape;1630;p33"/>
          <p:cNvSpPr txBox="1">
            <a:spLocks noGrp="1"/>
          </p:cNvSpPr>
          <p:nvPr>
            <p:ph type="subTitle" idx="13"/>
          </p:nvPr>
        </p:nvSpPr>
        <p:spPr>
          <a:xfrm>
            <a:off x="720000" y="3526994"/>
            <a:ext cx="2532000" cy="52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>
                <a:solidFill>
                  <a:srgbClr val="444242"/>
                </a:solidFill>
                <a:latin typeface="Barlow" panose="00000500000000000000" pitchFamily="2" charset="0"/>
              </a:rPr>
              <a:t>Result</a:t>
            </a:r>
            <a:endParaRPr/>
          </a:p>
        </p:txBody>
      </p:sp>
      <p:sp>
        <p:nvSpPr>
          <p:cNvPr id="1631" name="Google Shape;1631;p33"/>
          <p:cNvSpPr txBox="1">
            <a:spLocks noGrp="1"/>
          </p:cNvSpPr>
          <p:nvPr>
            <p:ph type="subTitle" idx="14"/>
          </p:nvPr>
        </p:nvSpPr>
        <p:spPr>
          <a:xfrm>
            <a:off x="3306000" y="3526994"/>
            <a:ext cx="2532000" cy="52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>
                <a:solidFill>
                  <a:srgbClr val="444242"/>
                </a:solidFill>
                <a:latin typeface="Barlow" panose="00000500000000000000" pitchFamily="2" charset="0"/>
              </a:rPr>
              <a:t>Live Demo Feature</a:t>
            </a:r>
            <a:endParaRPr/>
          </a:p>
        </p:txBody>
      </p:sp>
      <p:sp>
        <p:nvSpPr>
          <p:cNvPr id="2" name="Google Shape;1624;p33">
            <a:extLst>
              <a:ext uri="{FF2B5EF4-FFF2-40B4-BE49-F238E27FC236}">
                <a16:creationId xmlns:a16="http://schemas.microsoft.com/office/drawing/2014/main" id="{DFC15DCC-53E3-C7C3-8F90-E38BABC18F91}"/>
              </a:ext>
            </a:extLst>
          </p:cNvPr>
          <p:cNvSpPr txBox="1">
            <a:spLocks/>
          </p:cNvSpPr>
          <p:nvPr/>
        </p:nvSpPr>
        <p:spPr>
          <a:xfrm>
            <a:off x="5892000" y="3124985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"/>
              <a:buNone/>
              <a:defRPr sz="27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"/>
              <a:buNone/>
              <a:defRPr sz="30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"/>
              <a:buNone/>
              <a:defRPr sz="30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"/>
              <a:buNone/>
              <a:defRPr sz="30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"/>
              <a:buNone/>
              <a:defRPr sz="30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"/>
              <a:buNone/>
              <a:defRPr sz="30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"/>
              <a:buNone/>
              <a:defRPr sz="30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"/>
              <a:buNone/>
              <a:defRPr sz="30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"/>
              <a:buNone/>
              <a:defRPr sz="30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r>
              <a:rPr lang="en"/>
              <a:t>06</a:t>
            </a:r>
          </a:p>
        </p:txBody>
      </p:sp>
      <p:sp>
        <p:nvSpPr>
          <p:cNvPr id="3" name="Google Shape;1631;p33">
            <a:extLst>
              <a:ext uri="{FF2B5EF4-FFF2-40B4-BE49-F238E27FC236}">
                <a16:creationId xmlns:a16="http://schemas.microsoft.com/office/drawing/2014/main" id="{01562F64-9689-53DD-5140-E15A261BB74C}"/>
              </a:ext>
            </a:extLst>
          </p:cNvPr>
          <p:cNvSpPr txBox="1">
            <a:spLocks/>
          </p:cNvSpPr>
          <p:nvPr/>
        </p:nvSpPr>
        <p:spPr>
          <a:xfrm>
            <a:off x="5892000" y="3526994"/>
            <a:ext cx="2532000" cy="970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"/>
              <a:buNone/>
              <a:defRPr sz="20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indent="0"/>
            <a:r>
              <a:rPr lang="en-US">
                <a:solidFill>
                  <a:srgbClr val="444242"/>
                </a:solidFill>
                <a:latin typeface="Barlow" panose="00000500000000000000" pitchFamily="2" charset="0"/>
              </a:rPr>
              <a:t>Conclusion</a:t>
            </a:r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4" name="Google Shape;1644;p35"/>
          <p:cNvSpPr txBox="1">
            <a:spLocks noGrp="1"/>
          </p:cNvSpPr>
          <p:nvPr>
            <p:ph type="title"/>
          </p:nvPr>
        </p:nvSpPr>
        <p:spPr>
          <a:xfrm>
            <a:off x="1264350" y="2418826"/>
            <a:ext cx="6615300" cy="83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Objectives of the project</a:t>
            </a:r>
            <a:endParaRPr/>
          </a:p>
        </p:txBody>
      </p:sp>
      <p:sp>
        <p:nvSpPr>
          <p:cNvPr id="1645" name="Google Shape;1645;p35"/>
          <p:cNvSpPr txBox="1">
            <a:spLocks noGrp="1"/>
          </p:cNvSpPr>
          <p:nvPr>
            <p:ph type="title" idx="2"/>
          </p:nvPr>
        </p:nvSpPr>
        <p:spPr>
          <a:xfrm>
            <a:off x="3459400" y="1813125"/>
            <a:ext cx="2225100" cy="83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grpSp>
        <p:nvGrpSpPr>
          <p:cNvPr id="1646" name="Google Shape;1646;p35"/>
          <p:cNvGrpSpPr/>
          <p:nvPr/>
        </p:nvGrpSpPr>
        <p:grpSpPr>
          <a:xfrm>
            <a:off x="7575865" y="539505"/>
            <a:ext cx="854919" cy="484671"/>
            <a:chOff x="713240" y="4371492"/>
            <a:chExt cx="854919" cy="484671"/>
          </a:xfrm>
        </p:grpSpPr>
        <p:grpSp>
          <p:nvGrpSpPr>
            <p:cNvPr id="1647" name="Google Shape;1647;p35"/>
            <p:cNvGrpSpPr/>
            <p:nvPr/>
          </p:nvGrpSpPr>
          <p:grpSpPr>
            <a:xfrm>
              <a:off x="713240" y="4775292"/>
              <a:ext cx="854919" cy="80871"/>
              <a:chOff x="1528400" y="4392825"/>
              <a:chExt cx="1959475" cy="185400"/>
            </a:xfrm>
          </p:grpSpPr>
          <p:sp>
            <p:nvSpPr>
              <p:cNvPr id="1648" name="Google Shape;1648;p35"/>
              <p:cNvSpPr/>
              <p:nvPr/>
            </p:nvSpPr>
            <p:spPr>
              <a:xfrm>
                <a:off x="1528400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49" name="Google Shape;1649;p35"/>
              <p:cNvSpPr/>
              <p:nvPr/>
            </p:nvSpPr>
            <p:spPr>
              <a:xfrm>
                <a:off x="1883215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50" name="Google Shape;1650;p35"/>
              <p:cNvSpPr/>
              <p:nvPr/>
            </p:nvSpPr>
            <p:spPr>
              <a:xfrm>
                <a:off x="2238030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51" name="Google Shape;1651;p35"/>
              <p:cNvSpPr/>
              <p:nvPr/>
            </p:nvSpPr>
            <p:spPr>
              <a:xfrm>
                <a:off x="2592845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52" name="Google Shape;1652;p35"/>
              <p:cNvSpPr/>
              <p:nvPr/>
            </p:nvSpPr>
            <p:spPr>
              <a:xfrm>
                <a:off x="2947660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53" name="Google Shape;1653;p35"/>
              <p:cNvSpPr/>
              <p:nvPr/>
            </p:nvSpPr>
            <p:spPr>
              <a:xfrm>
                <a:off x="3302475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grpSp>
          <p:nvGrpSpPr>
            <p:cNvPr id="1654" name="Google Shape;1654;p35"/>
            <p:cNvGrpSpPr/>
            <p:nvPr/>
          </p:nvGrpSpPr>
          <p:grpSpPr>
            <a:xfrm>
              <a:off x="713240" y="4573392"/>
              <a:ext cx="854919" cy="80871"/>
              <a:chOff x="1528400" y="4392825"/>
              <a:chExt cx="1959475" cy="185400"/>
            </a:xfrm>
          </p:grpSpPr>
          <p:sp>
            <p:nvSpPr>
              <p:cNvPr id="1655" name="Google Shape;1655;p35"/>
              <p:cNvSpPr/>
              <p:nvPr/>
            </p:nvSpPr>
            <p:spPr>
              <a:xfrm>
                <a:off x="1528400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56" name="Google Shape;1656;p35"/>
              <p:cNvSpPr/>
              <p:nvPr/>
            </p:nvSpPr>
            <p:spPr>
              <a:xfrm>
                <a:off x="1883215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57" name="Google Shape;1657;p35"/>
              <p:cNvSpPr/>
              <p:nvPr/>
            </p:nvSpPr>
            <p:spPr>
              <a:xfrm>
                <a:off x="2238030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58" name="Google Shape;1658;p35"/>
              <p:cNvSpPr/>
              <p:nvPr/>
            </p:nvSpPr>
            <p:spPr>
              <a:xfrm>
                <a:off x="2592845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59" name="Google Shape;1659;p35"/>
              <p:cNvSpPr/>
              <p:nvPr/>
            </p:nvSpPr>
            <p:spPr>
              <a:xfrm>
                <a:off x="2947660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60" name="Google Shape;1660;p35"/>
              <p:cNvSpPr/>
              <p:nvPr/>
            </p:nvSpPr>
            <p:spPr>
              <a:xfrm>
                <a:off x="3302475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grpSp>
          <p:nvGrpSpPr>
            <p:cNvPr id="1661" name="Google Shape;1661;p35"/>
            <p:cNvGrpSpPr/>
            <p:nvPr/>
          </p:nvGrpSpPr>
          <p:grpSpPr>
            <a:xfrm>
              <a:off x="713240" y="4371492"/>
              <a:ext cx="854919" cy="80871"/>
              <a:chOff x="1528400" y="4392825"/>
              <a:chExt cx="1959475" cy="185400"/>
            </a:xfrm>
          </p:grpSpPr>
          <p:sp>
            <p:nvSpPr>
              <p:cNvPr id="1662" name="Google Shape;1662;p35"/>
              <p:cNvSpPr/>
              <p:nvPr/>
            </p:nvSpPr>
            <p:spPr>
              <a:xfrm>
                <a:off x="1528400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63" name="Google Shape;1663;p35"/>
              <p:cNvSpPr/>
              <p:nvPr/>
            </p:nvSpPr>
            <p:spPr>
              <a:xfrm>
                <a:off x="1883215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64" name="Google Shape;1664;p35"/>
              <p:cNvSpPr/>
              <p:nvPr/>
            </p:nvSpPr>
            <p:spPr>
              <a:xfrm>
                <a:off x="2238030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65" name="Google Shape;1665;p35"/>
              <p:cNvSpPr/>
              <p:nvPr/>
            </p:nvSpPr>
            <p:spPr>
              <a:xfrm>
                <a:off x="2592845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66" name="Google Shape;1666;p35"/>
              <p:cNvSpPr/>
              <p:nvPr/>
            </p:nvSpPr>
            <p:spPr>
              <a:xfrm>
                <a:off x="2947660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67" name="Google Shape;1667;p35"/>
              <p:cNvSpPr/>
              <p:nvPr/>
            </p:nvSpPr>
            <p:spPr>
              <a:xfrm>
                <a:off x="3302475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grpSp>
        <p:nvGrpSpPr>
          <p:cNvPr id="1668" name="Google Shape;1668;p35"/>
          <p:cNvGrpSpPr/>
          <p:nvPr/>
        </p:nvGrpSpPr>
        <p:grpSpPr>
          <a:xfrm rot="10800000">
            <a:off x="-302743" y="-1254853"/>
            <a:ext cx="4249916" cy="2447141"/>
            <a:chOff x="5319726" y="23000"/>
            <a:chExt cx="2682689" cy="1544717"/>
          </a:xfrm>
        </p:grpSpPr>
        <p:sp>
          <p:nvSpPr>
            <p:cNvPr id="1669" name="Google Shape;1669;p35"/>
            <p:cNvSpPr/>
            <p:nvPr/>
          </p:nvSpPr>
          <p:spPr>
            <a:xfrm>
              <a:off x="6632588" y="23000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5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5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0" name="Google Shape;1670;p35"/>
            <p:cNvSpPr/>
            <p:nvPr/>
          </p:nvSpPr>
          <p:spPr>
            <a:xfrm>
              <a:off x="6858013" y="248425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1" name="Google Shape;1671;p35"/>
            <p:cNvSpPr/>
            <p:nvPr/>
          </p:nvSpPr>
          <p:spPr>
            <a:xfrm>
              <a:off x="7085026" y="475438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2" name="Google Shape;1672;p35"/>
            <p:cNvSpPr/>
            <p:nvPr/>
          </p:nvSpPr>
          <p:spPr>
            <a:xfrm>
              <a:off x="7310451" y="702450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3" name="Google Shape;1673;p35"/>
            <p:cNvSpPr/>
            <p:nvPr/>
          </p:nvSpPr>
          <p:spPr>
            <a:xfrm>
              <a:off x="7539051" y="92946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3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4" name="Google Shape;1674;p35"/>
            <p:cNvSpPr/>
            <p:nvPr/>
          </p:nvSpPr>
          <p:spPr>
            <a:xfrm>
              <a:off x="7766063" y="1154888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5" name="Google Shape;1675;p35"/>
            <p:cNvSpPr/>
            <p:nvPr/>
          </p:nvSpPr>
          <p:spPr>
            <a:xfrm>
              <a:off x="6575438" y="78563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3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6" name="Google Shape;1676;p35"/>
            <p:cNvSpPr/>
            <p:nvPr/>
          </p:nvSpPr>
          <p:spPr>
            <a:xfrm>
              <a:off x="6802451" y="305575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7" name="Google Shape;1677;p35"/>
            <p:cNvSpPr/>
            <p:nvPr/>
          </p:nvSpPr>
          <p:spPr>
            <a:xfrm>
              <a:off x="7027876" y="532588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8" name="Google Shape;1678;p35"/>
            <p:cNvSpPr/>
            <p:nvPr/>
          </p:nvSpPr>
          <p:spPr>
            <a:xfrm>
              <a:off x="7254888" y="759600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9" name="Google Shape;1679;p35"/>
            <p:cNvSpPr/>
            <p:nvPr/>
          </p:nvSpPr>
          <p:spPr>
            <a:xfrm>
              <a:off x="7480313" y="98661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5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5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0" name="Google Shape;1680;p35"/>
            <p:cNvSpPr/>
            <p:nvPr/>
          </p:nvSpPr>
          <p:spPr>
            <a:xfrm>
              <a:off x="7708913" y="1212038"/>
              <a:ext cx="234791" cy="234791"/>
            </a:xfrm>
            <a:custGeom>
              <a:avLst/>
              <a:gdLst/>
              <a:ahLst/>
              <a:cxnLst/>
              <a:rect l="l" t="t" r="r" b="b"/>
              <a:pathLst>
                <a:path w="116" h="116" extrusionOk="0">
                  <a:moveTo>
                    <a:pt x="114" y="116"/>
                  </a:moveTo>
                  <a:cubicBezTo>
                    <a:pt x="113" y="116"/>
                    <a:pt x="112" y="115"/>
                    <a:pt x="112" y="114"/>
                  </a:cubicBezTo>
                  <a:cubicBezTo>
                    <a:pt x="112" y="4"/>
                    <a:pt x="112" y="4"/>
                    <a:pt x="11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116" y="114"/>
                    <a:pt x="116" y="114"/>
                    <a:pt x="116" y="114"/>
                  </a:cubicBezTo>
                  <a:cubicBezTo>
                    <a:pt x="116" y="115"/>
                    <a:pt x="116" y="116"/>
                    <a:pt x="114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1" name="Google Shape;1681;p35"/>
            <p:cNvSpPr/>
            <p:nvPr/>
          </p:nvSpPr>
          <p:spPr>
            <a:xfrm>
              <a:off x="6516701" y="135713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2" name="Google Shape;1682;p35"/>
            <p:cNvSpPr/>
            <p:nvPr/>
          </p:nvSpPr>
          <p:spPr>
            <a:xfrm>
              <a:off x="6743713" y="36431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7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3" name="Google Shape;1683;p35"/>
            <p:cNvSpPr/>
            <p:nvPr/>
          </p:nvSpPr>
          <p:spPr>
            <a:xfrm>
              <a:off x="6972313" y="589738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4" name="Google Shape;1684;p35"/>
            <p:cNvSpPr/>
            <p:nvPr/>
          </p:nvSpPr>
          <p:spPr>
            <a:xfrm>
              <a:off x="7197738" y="816750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5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5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5" name="Google Shape;1685;p35"/>
            <p:cNvSpPr/>
            <p:nvPr/>
          </p:nvSpPr>
          <p:spPr>
            <a:xfrm>
              <a:off x="7424751" y="1042175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6" name="Google Shape;1686;p35"/>
            <p:cNvSpPr/>
            <p:nvPr/>
          </p:nvSpPr>
          <p:spPr>
            <a:xfrm>
              <a:off x="7650176" y="1269188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7" name="Google Shape;1687;p35"/>
            <p:cNvSpPr/>
            <p:nvPr/>
          </p:nvSpPr>
          <p:spPr>
            <a:xfrm>
              <a:off x="6461138" y="194450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8" name="Google Shape;1688;p35"/>
            <p:cNvSpPr/>
            <p:nvPr/>
          </p:nvSpPr>
          <p:spPr>
            <a:xfrm>
              <a:off x="6686563" y="419875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9" name="Google Shape;1689;p35"/>
            <p:cNvSpPr/>
            <p:nvPr/>
          </p:nvSpPr>
          <p:spPr>
            <a:xfrm>
              <a:off x="6913576" y="646888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7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0" name="Google Shape;1690;p35"/>
            <p:cNvSpPr/>
            <p:nvPr/>
          </p:nvSpPr>
          <p:spPr>
            <a:xfrm>
              <a:off x="7142176" y="872313"/>
              <a:ext cx="234958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1" name="Google Shape;1691;p35"/>
            <p:cNvSpPr/>
            <p:nvPr/>
          </p:nvSpPr>
          <p:spPr>
            <a:xfrm>
              <a:off x="7367601" y="110091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2" name="Google Shape;1692;p35"/>
            <p:cNvSpPr/>
            <p:nvPr/>
          </p:nvSpPr>
          <p:spPr>
            <a:xfrm>
              <a:off x="7594613" y="1327925"/>
              <a:ext cx="234958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3" name="Google Shape;1693;p35"/>
            <p:cNvSpPr/>
            <p:nvPr/>
          </p:nvSpPr>
          <p:spPr>
            <a:xfrm>
              <a:off x="6403988" y="250013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4" name="Google Shape;1694;p35"/>
            <p:cNvSpPr/>
            <p:nvPr/>
          </p:nvSpPr>
          <p:spPr>
            <a:xfrm>
              <a:off x="6631001" y="477025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5" name="Google Shape;1695;p35"/>
            <p:cNvSpPr/>
            <p:nvPr/>
          </p:nvSpPr>
          <p:spPr>
            <a:xfrm>
              <a:off x="6856426" y="702450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6" name="Google Shape;1696;p35"/>
            <p:cNvSpPr/>
            <p:nvPr/>
          </p:nvSpPr>
          <p:spPr>
            <a:xfrm>
              <a:off x="7083438" y="931050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7" name="Google Shape;1697;p35"/>
            <p:cNvSpPr/>
            <p:nvPr/>
          </p:nvSpPr>
          <p:spPr>
            <a:xfrm>
              <a:off x="7310451" y="115806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3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8" name="Google Shape;1698;p35"/>
            <p:cNvSpPr/>
            <p:nvPr/>
          </p:nvSpPr>
          <p:spPr>
            <a:xfrm>
              <a:off x="6346838" y="307163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3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9" name="Google Shape;1699;p35"/>
            <p:cNvSpPr/>
            <p:nvPr/>
          </p:nvSpPr>
          <p:spPr>
            <a:xfrm>
              <a:off x="6573851" y="532588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0" name="Google Shape;1700;p35"/>
            <p:cNvSpPr/>
            <p:nvPr/>
          </p:nvSpPr>
          <p:spPr>
            <a:xfrm>
              <a:off x="6800863" y="761188"/>
              <a:ext cx="234958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1" name="Google Shape;1701;p35"/>
            <p:cNvSpPr/>
            <p:nvPr/>
          </p:nvSpPr>
          <p:spPr>
            <a:xfrm>
              <a:off x="7026288" y="988200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2" name="Google Shape;1702;p35"/>
            <p:cNvSpPr/>
            <p:nvPr/>
          </p:nvSpPr>
          <p:spPr>
            <a:xfrm>
              <a:off x="7253301" y="1213625"/>
              <a:ext cx="234958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5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5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3" name="Google Shape;1703;p35"/>
            <p:cNvSpPr/>
            <p:nvPr/>
          </p:nvSpPr>
          <p:spPr>
            <a:xfrm>
              <a:off x="6289688" y="364313"/>
              <a:ext cx="234958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4" name="Google Shape;1704;p35"/>
            <p:cNvSpPr/>
            <p:nvPr/>
          </p:nvSpPr>
          <p:spPr>
            <a:xfrm>
              <a:off x="6515113" y="591325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7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5" name="Google Shape;1705;p35"/>
            <p:cNvSpPr/>
            <p:nvPr/>
          </p:nvSpPr>
          <p:spPr>
            <a:xfrm>
              <a:off x="6743713" y="818338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6" name="Google Shape;1706;p35"/>
            <p:cNvSpPr/>
            <p:nvPr/>
          </p:nvSpPr>
          <p:spPr>
            <a:xfrm>
              <a:off x="6969138" y="1043763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5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5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7" name="Google Shape;1707;p35"/>
            <p:cNvSpPr/>
            <p:nvPr/>
          </p:nvSpPr>
          <p:spPr>
            <a:xfrm>
              <a:off x="7196151" y="1270775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8" name="Google Shape;1708;p35"/>
            <p:cNvSpPr/>
            <p:nvPr/>
          </p:nvSpPr>
          <p:spPr>
            <a:xfrm>
              <a:off x="6232538" y="421463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9" name="Google Shape;1709;p35"/>
            <p:cNvSpPr/>
            <p:nvPr/>
          </p:nvSpPr>
          <p:spPr>
            <a:xfrm>
              <a:off x="6457963" y="648475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0" name="Google Shape;1710;p35"/>
            <p:cNvSpPr/>
            <p:nvPr/>
          </p:nvSpPr>
          <p:spPr>
            <a:xfrm>
              <a:off x="6684976" y="875488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7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1" name="Google Shape;1711;p35"/>
            <p:cNvSpPr/>
            <p:nvPr/>
          </p:nvSpPr>
          <p:spPr>
            <a:xfrm>
              <a:off x="6913576" y="1100913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2" name="Google Shape;1712;p35"/>
            <p:cNvSpPr/>
            <p:nvPr/>
          </p:nvSpPr>
          <p:spPr>
            <a:xfrm>
              <a:off x="7139001" y="132951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3" name="Google Shape;1713;p35"/>
            <p:cNvSpPr/>
            <p:nvPr/>
          </p:nvSpPr>
          <p:spPr>
            <a:xfrm>
              <a:off x="6175388" y="47861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4" name="Google Shape;1714;p35"/>
            <p:cNvSpPr/>
            <p:nvPr/>
          </p:nvSpPr>
          <p:spPr>
            <a:xfrm>
              <a:off x="6402401" y="705625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5" name="Google Shape;1715;p35"/>
            <p:cNvSpPr/>
            <p:nvPr/>
          </p:nvSpPr>
          <p:spPr>
            <a:xfrm>
              <a:off x="6627826" y="931050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6" name="Google Shape;1716;p35"/>
            <p:cNvSpPr/>
            <p:nvPr/>
          </p:nvSpPr>
          <p:spPr>
            <a:xfrm>
              <a:off x="6854838" y="1159650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7" name="Google Shape;1717;p35"/>
            <p:cNvSpPr/>
            <p:nvPr/>
          </p:nvSpPr>
          <p:spPr>
            <a:xfrm>
              <a:off x="6119826" y="535763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3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8" name="Google Shape;1718;p35"/>
            <p:cNvSpPr/>
            <p:nvPr/>
          </p:nvSpPr>
          <p:spPr>
            <a:xfrm>
              <a:off x="6345251" y="761188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9" name="Google Shape;1719;p35"/>
            <p:cNvSpPr/>
            <p:nvPr/>
          </p:nvSpPr>
          <p:spPr>
            <a:xfrm>
              <a:off x="6572263" y="989788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0" name="Google Shape;1720;p35"/>
            <p:cNvSpPr/>
            <p:nvPr/>
          </p:nvSpPr>
          <p:spPr>
            <a:xfrm>
              <a:off x="6797688" y="1216800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1" name="Google Shape;1721;p35"/>
            <p:cNvSpPr/>
            <p:nvPr/>
          </p:nvSpPr>
          <p:spPr>
            <a:xfrm>
              <a:off x="6061088" y="591325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2" name="Google Shape;1722;p35"/>
            <p:cNvSpPr/>
            <p:nvPr/>
          </p:nvSpPr>
          <p:spPr>
            <a:xfrm>
              <a:off x="6286513" y="819925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7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3" name="Google Shape;1723;p35"/>
            <p:cNvSpPr/>
            <p:nvPr/>
          </p:nvSpPr>
          <p:spPr>
            <a:xfrm>
              <a:off x="6515113" y="1046938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4" name="Google Shape;1724;p35"/>
            <p:cNvSpPr/>
            <p:nvPr/>
          </p:nvSpPr>
          <p:spPr>
            <a:xfrm>
              <a:off x="6742126" y="1272363"/>
              <a:ext cx="234958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5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5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5" name="Google Shape;1725;p35"/>
            <p:cNvSpPr/>
            <p:nvPr/>
          </p:nvSpPr>
          <p:spPr>
            <a:xfrm>
              <a:off x="6003938" y="650063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6" name="Google Shape;1726;p35"/>
            <p:cNvSpPr/>
            <p:nvPr/>
          </p:nvSpPr>
          <p:spPr>
            <a:xfrm>
              <a:off x="6230951" y="877075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7" name="Google Shape;1727;p35"/>
            <p:cNvSpPr/>
            <p:nvPr/>
          </p:nvSpPr>
          <p:spPr>
            <a:xfrm>
              <a:off x="6456376" y="1102500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7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8" name="Google Shape;1728;p35"/>
            <p:cNvSpPr/>
            <p:nvPr/>
          </p:nvSpPr>
          <p:spPr>
            <a:xfrm>
              <a:off x="6684976" y="1329513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9" name="Google Shape;1729;p35"/>
            <p:cNvSpPr/>
            <p:nvPr/>
          </p:nvSpPr>
          <p:spPr>
            <a:xfrm>
              <a:off x="5948376" y="707213"/>
              <a:ext cx="234958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0" name="Google Shape;1730;p35"/>
            <p:cNvSpPr/>
            <p:nvPr/>
          </p:nvSpPr>
          <p:spPr>
            <a:xfrm>
              <a:off x="6173801" y="932638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1" name="Google Shape;1731;p35"/>
            <p:cNvSpPr/>
            <p:nvPr/>
          </p:nvSpPr>
          <p:spPr>
            <a:xfrm>
              <a:off x="6400813" y="1159650"/>
              <a:ext cx="234958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2" name="Google Shape;1732;p35"/>
            <p:cNvSpPr/>
            <p:nvPr/>
          </p:nvSpPr>
          <p:spPr>
            <a:xfrm>
              <a:off x="5891226" y="764363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3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3" name="Google Shape;1733;p35"/>
            <p:cNvSpPr/>
            <p:nvPr/>
          </p:nvSpPr>
          <p:spPr>
            <a:xfrm>
              <a:off x="6116651" y="989788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4" name="Google Shape;1734;p35"/>
            <p:cNvSpPr/>
            <p:nvPr/>
          </p:nvSpPr>
          <p:spPr>
            <a:xfrm>
              <a:off x="6343663" y="1218388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5" name="Google Shape;1735;p35"/>
            <p:cNvSpPr/>
            <p:nvPr/>
          </p:nvSpPr>
          <p:spPr>
            <a:xfrm>
              <a:off x="5832488" y="819925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6" name="Google Shape;1736;p35"/>
            <p:cNvSpPr/>
            <p:nvPr/>
          </p:nvSpPr>
          <p:spPr>
            <a:xfrm>
              <a:off x="6061088" y="1048525"/>
              <a:ext cx="233410" cy="231854"/>
            </a:xfrm>
            <a:custGeom>
              <a:avLst/>
              <a:gdLst/>
              <a:ahLst/>
              <a:cxnLst/>
              <a:rect l="l" t="t" r="r" b="b"/>
              <a:pathLst>
                <a:path w="116" h="115" extrusionOk="0">
                  <a:moveTo>
                    <a:pt x="114" y="115"/>
                  </a:moveTo>
                  <a:cubicBezTo>
                    <a:pt x="113" y="115"/>
                    <a:pt x="112" y="114"/>
                    <a:pt x="112" y="113"/>
                  </a:cubicBezTo>
                  <a:cubicBezTo>
                    <a:pt x="112" y="4"/>
                    <a:pt x="112" y="4"/>
                    <a:pt x="11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116" y="113"/>
                    <a:pt x="116" y="113"/>
                    <a:pt x="116" y="113"/>
                  </a:cubicBezTo>
                  <a:cubicBezTo>
                    <a:pt x="116" y="114"/>
                    <a:pt x="116" y="115"/>
                    <a:pt x="114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7" name="Google Shape;1737;p35"/>
            <p:cNvSpPr/>
            <p:nvPr/>
          </p:nvSpPr>
          <p:spPr>
            <a:xfrm>
              <a:off x="6286513" y="1275538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8" name="Google Shape;1738;p35"/>
            <p:cNvSpPr/>
            <p:nvPr/>
          </p:nvSpPr>
          <p:spPr>
            <a:xfrm>
              <a:off x="5775338" y="87866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9" name="Google Shape;1739;p35"/>
            <p:cNvSpPr/>
            <p:nvPr/>
          </p:nvSpPr>
          <p:spPr>
            <a:xfrm>
              <a:off x="6002351" y="1105675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0" name="Google Shape;1740;p35"/>
            <p:cNvSpPr/>
            <p:nvPr/>
          </p:nvSpPr>
          <p:spPr>
            <a:xfrm>
              <a:off x="6227776" y="1331100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7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1" name="Google Shape;1741;p35"/>
            <p:cNvSpPr/>
            <p:nvPr/>
          </p:nvSpPr>
          <p:spPr>
            <a:xfrm>
              <a:off x="5719776" y="93581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2" name="Google Shape;1742;p35"/>
            <p:cNvSpPr/>
            <p:nvPr/>
          </p:nvSpPr>
          <p:spPr>
            <a:xfrm>
              <a:off x="5945201" y="1161238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3" name="Google Shape;1743;p35"/>
            <p:cNvSpPr/>
            <p:nvPr/>
          </p:nvSpPr>
          <p:spPr>
            <a:xfrm>
              <a:off x="5662626" y="991375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3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4" name="Google Shape;1744;p35"/>
            <p:cNvSpPr/>
            <p:nvPr/>
          </p:nvSpPr>
          <p:spPr>
            <a:xfrm>
              <a:off x="5889638" y="1218388"/>
              <a:ext cx="234958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5" name="Google Shape;1745;p35"/>
            <p:cNvSpPr/>
            <p:nvPr/>
          </p:nvSpPr>
          <p:spPr>
            <a:xfrm>
              <a:off x="5603888" y="1048525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6" name="Google Shape;1746;p35"/>
            <p:cNvSpPr/>
            <p:nvPr/>
          </p:nvSpPr>
          <p:spPr>
            <a:xfrm>
              <a:off x="5832488" y="1277125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3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7" name="Google Shape;1747;p35"/>
            <p:cNvSpPr/>
            <p:nvPr/>
          </p:nvSpPr>
          <p:spPr>
            <a:xfrm>
              <a:off x="5548326" y="1107263"/>
              <a:ext cx="234958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8" name="Google Shape;1748;p35"/>
            <p:cNvSpPr/>
            <p:nvPr/>
          </p:nvSpPr>
          <p:spPr>
            <a:xfrm>
              <a:off x="5773751" y="1332688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9" name="Google Shape;1749;p35"/>
            <p:cNvSpPr/>
            <p:nvPr/>
          </p:nvSpPr>
          <p:spPr>
            <a:xfrm>
              <a:off x="5491176" y="116441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0" name="Google Shape;1750;p35"/>
            <p:cNvSpPr/>
            <p:nvPr/>
          </p:nvSpPr>
          <p:spPr>
            <a:xfrm>
              <a:off x="5434026" y="1219975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3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1" name="Google Shape;1751;p35"/>
            <p:cNvSpPr/>
            <p:nvPr/>
          </p:nvSpPr>
          <p:spPr>
            <a:xfrm>
              <a:off x="5375288" y="1277125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2" name="Google Shape;1752;p35"/>
            <p:cNvSpPr/>
            <p:nvPr/>
          </p:nvSpPr>
          <p:spPr>
            <a:xfrm>
              <a:off x="5319726" y="133586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7" name="Google Shape;1637;p34"/>
          <p:cNvSpPr txBox="1">
            <a:spLocks noGrp="1"/>
          </p:cNvSpPr>
          <p:nvPr>
            <p:ph type="title"/>
          </p:nvPr>
        </p:nvSpPr>
        <p:spPr>
          <a:xfrm>
            <a:off x="1004850" y="761863"/>
            <a:ext cx="3966600" cy="102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Vấn đề hiện tại</a:t>
            </a:r>
            <a:endParaRPr/>
          </a:p>
        </p:txBody>
      </p:sp>
      <p:sp>
        <p:nvSpPr>
          <p:cNvPr id="1638" name="Google Shape;1638;p34"/>
          <p:cNvSpPr txBox="1">
            <a:spLocks noGrp="1"/>
          </p:cNvSpPr>
          <p:nvPr>
            <p:ph type="subTitle" idx="1"/>
          </p:nvPr>
        </p:nvSpPr>
        <p:spPr>
          <a:xfrm>
            <a:off x="1004850" y="1789663"/>
            <a:ext cx="3966600" cy="229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-GB"/>
              <a:t>Data scientists dành 60-70% thời gian cho </a:t>
            </a:r>
            <a:r>
              <a:rPr lang="en"/>
              <a:t>:</a:t>
            </a:r>
            <a:endParaRPr/>
          </a:p>
          <a:p>
            <a:pPr lvl="0">
              <a:spcBef>
                <a:spcPts val="1000"/>
              </a:spcBef>
            </a:pPr>
            <a:r>
              <a:rPr lang="en-GB"/>
              <a:t>Data preprocessing &amp; vectorization</a:t>
            </a:r>
          </a:p>
          <a:p>
            <a:pPr lvl="0">
              <a:spcBef>
                <a:spcPts val="1000"/>
              </a:spcBef>
            </a:pPr>
            <a:r>
              <a:rPr lang="en-GB"/>
              <a:t>Model testing &amp; comparison</a:t>
            </a:r>
          </a:p>
          <a:p>
            <a:pPr lvl="0">
              <a:spcBef>
                <a:spcPts val="1000"/>
              </a:spcBef>
            </a:pPr>
            <a:r>
              <a:rPr lang="en-GB"/>
              <a:t>Code duplication &amp; maintenance</a:t>
            </a:r>
          </a:p>
        </p:txBody>
      </p:sp>
      <p:pic>
        <p:nvPicPr>
          <p:cNvPr id="1639" name="Google Shape;1639;p34" descr="People and arrows"/>
          <p:cNvPicPr preferRelativeResize="0">
            <a:picLocks noGrp="1"/>
          </p:cNvPicPr>
          <p:nvPr>
            <p:ph type="pic" idx="2"/>
          </p:nvPr>
        </p:nvPicPr>
        <p:blipFill>
          <a:blip r:embed="rId3"/>
          <a:srcRect l="31019" r="31019"/>
          <a:stretch/>
        </p:blipFill>
        <p:spPr>
          <a:xfrm>
            <a:off x="5134950" y="761862"/>
            <a:ext cx="2786999" cy="384213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6">
          <a:extLst>
            <a:ext uri="{FF2B5EF4-FFF2-40B4-BE49-F238E27FC236}">
              <a16:creationId xmlns:a16="http://schemas.microsoft.com/office/drawing/2014/main" id="{8EF66150-E2DB-C2E4-80E1-B4700D4FD0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7" name="Google Shape;1637;p34">
            <a:extLst>
              <a:ext uri="{FF2B5EF4-FFF2-40B4-BE49-F238E27FC236}">
                <a16:creationId xmlns:a16="http://schemas.microsoft.com/office/drawing/2014/main" id="{4CE848F6-98FE-33C1-5096-68DE319D474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04850" y="761863"/>
            <a:ext cx="3966600" cy="102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Vấn đề hiện tại</a:t>
            </a:r>
            <a:endParaRPr/>
          </a:p>
        </p:txBody>
      </p:sp>
      <p:sp>
        <p:nvSpPr>
          <p:cNvPr id="1638" name="Google Shape;1638;p34">
            <a:extLst>
              <a:ext uri="{FF2B5EF4-FFF2-40B4-BE49-F238E27FC236}">
                <a16:creationId xmlns:a16="http://schemas.microsoft.com/office/drawing/2014/main" id="{D07FF907-1F8A-0B3B-307C-47BBEF4CBF69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004850" y="1789663"/>
            <a:ext cx="3966600" cy="229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-GB"/>
              <a:t>Thiếu công cụ tích hợp</a:t>
            </a:r>
            <a:r>
              <a:rPr lang="en"/>
              <a:t>:</a:t>
            </a:r>
            <a:endParaRPr/>
          </a:p>
          <a:p>
            <a:pPr lvl="0">
              <a:spcBef>
                <a:spcPts val="1000"/>
              </a:spcBef>
            </a:pPr>
            <a:r>
              <a:rPr lang="vi-VN"/>
              <a:t>Dữ liệu rải rác, không có quy trình chuẩn hóa.</a:t>
            </a:r>
            <a:endParaRPr lang="en-US"/>
          </a:p>
          <a:p>
            <a:pPr lvl="0">
              <a:spcBef>
                <a:spcPts val="1000"/>
              </a:spcBef>
            </a:pPr>
            <a:r>
              <a:rPr lang="vi-VN"/>
              <a:t>Mất thời gian thử nghiệm nhiều mô hình và vectorizers.</a:t>
            </a:r>
            <a:endParaRPr lang="en-US"/>
          </a:p>
          <a:p>
            <a:pPr lvl="0">
              <a:spcBef>
                <a:spcPts val="1000"/>
              </a:spcBef>
            </a:pPr>
            <a:r>
              <a:rPr lang="vi-VN"/>
              <a:t>Không có công cụ tích hợp theo dõi tiến trình, hiệu suất.</a:t>
            </a:r>
            <a:endParaRPr lang="en-US"/>
          </a:p>
          <a:p>
            <a:pPr lvl="0">
              <a:spcBef>
                <a:spcPts val="1000"/>
              </a:spcBef>
            </a:pPr>
            <a:r>
              <a:rPr lang="vi-VN"/>
              <a:t>Khó bảo trì và tái sử dụng mã nguồn.</a:t>
            </a:r>
            <a:endParaRPr lang="en-US"/>
          </a:p>
          <a:p>
            <a:pPr lvl="0">
              <a:spcBef>
                <a:spcPts val="1000"/>
              </a:spcBef>
            </a:pPr>
            <a:r>
              <a:rPr lang="en-GB"/>
              <a:t>Không có GUI thân thiện</a:t>
            </a:r>
          </a:p>
          <a:p>
            <a:pPr>
              <a:spcBef>
                <a:spcPts val="1000"/>
              </a:spcBef>
            </a:pPr>
            <a:endParaRPr/>
          </a:p>
        </p:txBody>
      </p:sp>
      <p:pic>
        <p:nvPicPr>
          <p:cNvPr id="1639" name="Google Shape;1639;p34" descr="Red twisted thread">
            <a:extLst>
              <a:ext uri="{FF2B5EF4-FFF2-40B4-BE49-F238E27FC236}">
                <a16:creationId xmlns:a16="http://schemas.microsoft.com/office/drawing/2014/main" id="{6E4B04B3-990B-7579-753E-3A3CF3317BF8}"/>
              </a:ext>
            </a:extLst>
          </p:cNvPr>
          <p:cNvPicPr preferRelativeResize="0">
            <a:picLocks noGrp="1"/>
          </p:cNvPicPr>
          <p:nvPr>
            <p:ph type="pic" idx="2"/>
          </p:nvPr>
        </p:nvPicPr>
        <p:blipFill>
          <a:blip r:embed="rId3"/>
          <a:srcRect l="22901" r="28741"/>
          <a:stretch>
            <a:fillRect/>
          </a:stretch>
        </p:blipFill>
        <p:spPr>
          <a:xfrm>
            <a:off x="5134950" y="761862"/>
            <a:ext cx="2786999" cy="3842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9680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6">
          <a:extLst>
            <a:ext uri="{FF2B5EF4-FFF2-40B4-BE49-F238E27FC236}">
              <a16:creationId xmlns:a16="http://schemas.microsoft.com/office/drawing/2014/main" id="{5E7ADBF0-09BE-414F-60D5-DB6E79A462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7" name="Google Shape;1637;p34">
            <a:extLst>
              <a:ext uri="{FF2B5EF4-FFF2-40B4-BE49-F238E27FC236}">
                <a16:creationId xmlns:a16="http://schemas.microsoft.com/office/drawing/2014/main" id="{CA080D63-33EA-3050-1517-AFE2E54C47D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04850" y="761863"/>
            <a:ext cx="3966600" cy="102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Mục tiêu AIO Classifier</a:t>
            </a:r>
            <a:endParaRPr/>
          </a:p>
        </p:txBody>
      </p:sp>
      <p:sp>
        <p:nvSpPr>
          <p:cNvPr id="1638" name="Google Shape;1638;p34">
            <a:extLst>
              <a:ext uri="{FF2B5EF4-FFF2-40B4-BE49-F238E27FC236}">
                <a16:creationId xmlns:a16="http://schemas.microsoft.com/office/drawing/2014/main" id="{B570701B-570E-63C7-5369-ABB848E54412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004850" y="1789663"/>
            <a:ext cx="3966600" cy="229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-GB"/>
              <a:t>All-in-One Solution</a:t>
            </a:r>
            <a:r>
              <a:rPr lang="en"/>
              <a:t>:</a:t>
            </a:r>
            <a:endParaRPr/>
          </a:p>
          <a:p>
            <a:pPr lvl="0">
              <a:spcBef>
                <a:spcPts val="1000"/>
              </a:spcBef>
            </a:pPr>
            <a:r>
              <a:rPr lang="vi-VN"/>
              <a:t>Tự động hóa toàn bộ pipeline từ preprocessing → training → evaluation.</a:t>
            </a:r>
            <a:endParaRPr lang="en-US"/>
          </a:p>
          <a:p>
            <a:pPr lvl="0">
              <a:spcBef>
                <a:spcPts val="1000"/>
              </a:spcBef>
            </a:pPr>
            <a:r>
              <a:rPr lang="vi-VN"/>
              <a:t>Cung cấp giao diện trực quan với hướng dẫn từng bước.</a:t>
            </a:r>
            <a:endParaRPr lang="en-US"/>
          </a:p>
          <a:p>
            <a:pPr lvl="0">
              <a:spcBef>
                <a:spcPts val="1000"/>
              </a:spcBef>
            </a:pPr>
            <a:r>
              <a:rPr lang="vi-VN"/>
              <a:t>Hỗ trợ nhiều mô hình và vectorization (TF-IDF, SVD, Sentence-BERT).</a:t>
            </a:r>
            <a:endParaRPr lang="en-US"/>
          </a:p>
          <a:p>
            <a:pPr lvl="0">
              <a:spcBef>
                <a:spcPts val="1000"/>
              </a:spcBef>
            </a:pPr>
            <a:r>
              <a:rPr lang="vi-VN"/>
              <a:t>GPU acceleration + FAISS để tăng tốc độ.</a:t>
            </a:r>
            <a:endParaRPr lang="en-US"/>
          </a:p>
          <a:p>
            <a:pPr lvl="0">
              <a:spcBef>
                <a:spcPts val="1000"/>
              </a:spcBef>
            </a:pPr>
            <a:r>
              <a:rPr lang="vi-VN"/>
              <a:t>Hệ thống có khả năng mở rộng, dễ tích hợp với các mô hình mới.</a:t>
            </a:r>
            <a:endParaRPr lang="en-US"/>
          </a:p>
        </p:txBody>
      </p:sp>
      <p:pic>
        <p:nvPicPr>
          <p:cNvPr id="1639" name="Google Shape;1639;p34" descr="Arrows piercing notes">
            <a:extLst>
              <a:ext uri="{FF2B5EF4-FFF2-40B4-BE49-F238E27FC236}">
                <a16:creationId xmlns:a16="http://schemas.microsoft.com/office/drawing/2014/main" id="{D9CE9180-E756-578C-3A79-F4AC442F3BB6}"/>
              </a:ext>
            </a:extLst>
          </p:cNvPr>
          <p:cNvPicPr preferRelativeResize="0">
            <a:picLocks noGrp="1"/>
          </p:cNvPicPr>
          <p:nvPr>
            <p:ph type="pic" idx="2"/>
          </p:nvPr>
        </p:nvPicPr>
        <p:blipFill>
          <a:blip r:embed="rId3"/>
          <a:srcRect l="27084" r="27084"/>
          <a:stretch/>
        </p:blipFill>
        <p:spPr>
          <a:xfrm>
            <a:off x="5134950" y="761862"/>
            <a:ext cx="2786999" cy="3842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8380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7" name="Google Shape;1757;p36"/>
          <p:cNvSpPr txBox="1">
            <a:spLocks noGrp="1"/>
          </p:cNvSpPr>
          <p:nvPr>
            <p:ph type="subTitle" idx="4"/>
          </p:nvPr>
        </p:nvSpPr>
        <p:spPr>
          <a:xfrm>
            <a:off x="4829747" y="2097400"/>
            <a:ext cx="2726400" cy="52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goal</a:t>
            </a:r>
            <a:endParaRPr/>
          </a:p>
        </p:txBody>
      </p:sp>
      <p:sp>
        <p:nvSpPr>
          <p:cNvPr id="1758" name="Google Shape;1758;p3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Objectives</a:t>
            </a:r>
            <a:endParaRPr/>
          </a:p>
        </p:txBody>
      </p:sp>
      <p:sp>
        <p:nvSpPr>
          <p:cNvPr id="1759" name="Google Shape;1759;p36"/>
          <p:cNvSpPr txBox="1">
            <a:spLocks noGrp="1"/>
          </p:cNvSpPr>
          <p:nvPr>
            <p:ph type="subTitle" idx="1"/>
          </p:nvPr>
        </p:nvSpPr>
        <p:spPr>
          <a:xfrm>
            <a:off x="4829741" y="2554597"/>
            <a:ext cx="2726400" cy="145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vi-VN"/>
              <a:t>Hệ thống hoạt động mượt mà, ổn định.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vi-VN"/>
              <a:t>Tự động, dễ quản lý, phù hợp cho đào tạo và nghiên cứu.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vi-VN"/>
              <a:t>Dễ mở rộng và tích hợp công nghệ mới.</a:t>
            </a:r>
          </a:p>
        </p:txBody>
      </p:sp>
      <p:sp>
        <p:nvSpPr>
          <p:cNvPr id="1760" name="Google Shape;1760;p36"/>
          <p:cNvSpPr txBox="1">
            <a:spLocks noGrp="1"/>
          </p:cNvSpPr>
          <p:nvPr>
            <p:ph type="subTitle" idx="2"/>
          </p:nvPr>
        </p:nvSpPr>
        <p:spPr>
          <a:xfrm>
            <a:off x="1587853" y="2554597"/>
            <a:ext cx="2726400" cy="145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“AIO Classifier aims to be the most efficient, automated and interpretable ML framework for data classification.”</a:t>
            </a:r>
            <a:endParaRPr lang="en"/>
          </a:p>
        </p:txBody>
      </p:sp>
      <p:sp>
        <p:nvSpPr>
          <p:cNvPr id="1761" name="Google Shape;1761;p36"/>
          <p:cNvSpPr txBox="1">
            <a:spLocks noGrp="1"/>
          </p:cNvSpPr>
          <p:nvPr>
            <p:ph type="subTitle" idx="3"/>
          </p:nvPr>
        </p:nvSpPr>
        <p:spPr>
          <a:xfrm>
            <a:off x="1587853" y="2097400"/>
            <a:ext cx="2726400" cy="52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aim</a:t>
            </a:r>
            <a:endParaRPr/>
          </a:p>
        </p:txBody>
      </p:sp>
      <p:grpSp>
        <p:nvGrpSpPr>
          <p:cNvPr id="1762" name="Google Shape;1762;p36"/>
          <p:cNvGrpSpPr/>
          <p:nvPr/>
        </p:nvGrpSpPr>
        <p:grpSpPr>
          <a:xfrm>
            <a:off x="2761153" y="1729730"/>
            <a:ext cx="379790" cy="377583"/>
            <a:chOff x="5609951" y="1544705"/>
            <a:chExt cx="379790" cy="377583"/>
          </a:xfrm>
        </p:grpSpPr>
        <p:sp>
          <p:nvSpPr>
            <p:cNvPr id="1763" name="Google Shape;1763;p36"/>
            <p:cNvSpPr/>
            <p:nvPr/>
          </p:nvSpPr>
          <p:spPr>
            <a:xfrm>
              <a:off x="5633136" y="1544705"/>
              <a:ext cx="332317" cy="199832"/>
            </a:xfrm>
            <a:custGeom>
              <a:avLst/>
              <a:gdLst/>
              <a:ahLst/>
              <a:cxnLst/>
              <a:rect l="l" t="t" r="r" b="b"/>
              <a:pathLst>
                <a:path w="127" h="76" extrusionOk="0">
                  <a:moveTo>
                    <a:pt x="114" y="25"/>
                  </a:moveTo>
                  <a:cubicBezTo>
                    <a:pt x="121" y="25"/>
                    <a:pt x="127" y="20"/>
                    <a:pt x="127" y="13"/>
                  </a:cubicBezTo>
                  <a:cubicBezTo>
                    <a:pt x="127" y="6"/>
                    <a:pt x="121" y="0"/>
                    <a:pt x="114" y="0"/>
                  </a:cubicBezTo>
                  <a:cubicBezTo>
                    <a:pt x="107" y="0"/>
                    <a:pt x="101" y="6"/>
                    <a:pt x="101" y="13"/>
                  </a:cubicBezTo>
                  <a:cubicBezTo>
                    <a:pt x="101" y="15"/>
                    <a:pt x="102" y="16"/>
                    <a:pt x="103" y="18"/>
                  </a:cubicBezTo>
                  <a:cubicBezTo>
                    <a:pt x="86" y="35"/>
                    <a:pt x="86" y="35"/>
                    <a:pt x="86" y="35"/>
                  </a:cubicBezTo>
                  <a:cubicBezTo>
                    <a:pt x="84" y="34"/>
                    <a:pt x="82" y="34"/>
                    <a:pt x="80" y="34"/>
                  </a:cubicBezTo>
                  <a:cubicBezTo>
                    <a:pt x="77" y="34"/>
                    <a:pt x="74" y="35"/>
                    <a:pt x="72" y="37"/>
                  </a:cubicBezTo>
                  <a:cubicBezTo>
                    <a:pt x="59" y="31"/>
                    <a:pt x="59" y="31"/>
                    <a:pt x="59" y="31"/>
                  </a:cubicBezTo>
                  <a:cubicBezTo>
                    <a:pt x="59" y="31"/>
                    <a:pt x="59" y="30"/>
                    <a:pt x="59" y="30"/>
                  </a:cubicBezTo>
                  <a:cubicBezTo>
                    <a:pt x="59" y="23"/>
                    <a:pt x="54" y="17"/>
                    <a:pt x="47" y="17"/>
                  </a:cubicBezTo>
                  <a:cubicBezTo>
                    <a:pt x="40" y="17"/>
                    <a:pt x="34" y="23"/>
                    <a:pt x="34" y="30"/>
                  </a:cubicBezTo>
                  <a:cubicBezTo>
                    <a:pt x="34" y="31"/>
                    <a:pt x="34" y="33"/>
                    <a:pt x="35" y="35"/>
                  </a:cubicBezTo>
                  <a:cubicBezTo>
                    <a:pt x="18" y="52"/>
                    <a:pt x="18" y="52"/>
                    <a:pt x="18" y="52"/>
                  </a:cubicBezTo>
                  <a:cubicBezTo>
                    <a:pt x="17" y="51"/>
                    <a:pt x="15" y="51"/>
                    <a:pt x="13" y="51"/>
                  </a:cubicBezTo>
                  <a:cubicBezTo>
                    <a:pt x="6" y="51"/>
                    <a:pt x="0" y="56"/>
                    <a:pt x="0" y="63"/>
                  </a:cubicBezTo>
                  <a:cubicBezTo>
                    <a:pt x="0" y="70"/>
                    <a:pt x="6" y="76"/>
                    <a:pt x="13" y="76"/>
                  </a:cubicBezTo>
                  <a:cubicBezTo>
                    <a:pt x="20" y="76"/>
                    <a:pt x="26" y="70"/>
                    <a:pt x="26" y="63"/>
                  </a:cubicBezTo>
                  <a:cubicBezTo>
                    <a:pt x="26" y="61"/>
                    <a:pt x="25" y="59"/>
                    <a:pt x="24" y="58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3" y="42"/>
                    <a:pt x="45" y="42"/>
                    <a:pt x="47" y="42"/>
                  </a:cubicBezTo>
                  <a:cubicBezTo>
                    <a:pt x="50" y="42"/>
                    <a:pt x="53" y="41"/>
                    <a:pt x="55" y="39"/>
                  </a:cubicBezTo>
                  <a:cubicBezTo>
                    <a:pt x="68" y="45"/>
                    <a:pt x="68" y="45"/>
                    <a:pt x="68" y="45"/>
                  </a:cubicBezTo>
                  <a:cubicBezTo>
                    <a:pt x="68" y="45"/>
                    <a:pt x="68" y="46"/>
                    <a:pt x="68" y="46"/>
                  </a:cubicBezTo>
                  <a:cubicBezTo>
                    <a:pt x="68" y="53"/>
                    <a:pt x="73" y="59"/>
                    <a:pt x="80" y="59"/>
                  </a:cubicBezTo>
                  <a:cubicBezTo>
                    <a:pt x="87" y="59"/>
                    <a:pt x="93" y="53"/>
                    <a:pt x="93" y="46"/>
                  </a:cubicBezTo>
                  <a:cubicBezTo>
                    <a:pt x="93" y="44"/>
                    <a:pt x="93" y="43"/>
                    <a:pt x="92" y="41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10" y="25"/>
                    <a:pt x="112" y="25"/>
                    <a:pt x="114" y="25"/>
                  </a:cubicBezTo>
                  <a:close/>
                  <a:moveTo>
                    <a:pt x="114" y="8"/>
                  </a:moveTo>
                  <a:cubicBezTo>
                    <a:pt x="116" y="8"/>
                    <a:pt x="118" y="10"/>
                    <a:pt x="118" y="13"/>
                  </a:cubicBezTo>
                  <a:cubicBezTo>
                    <a:pt x="118" y="15"/>
                    <a:pt x="116" y="17"/>
                    <a:pt x="114" y="17"/>
                  </a:cubicBezTo>
                  <a:cubicBezTo>
                    <a:pt x="112" y="17"/>
                    <a:pt x="110" y="15"/>
                    <a:pt x="110" y="13"/>
                  </a:cubicBezTo>
                  <a:cubicBezTo>
                    <a:pt x="110" y="10"/>
                    <a:pt x="112" y="8"/>
                    <a:pt x="114" y="8"/>
                  </a:cubicBezTo>
                  <a:close/>
                  <a:moveTo>
                    <a:pt x="13" y="67"/>
                  </a:moveTo>
                  <a:cubicBezTo>
                    <a:pt x="11" y="67"/>
                    <a:pt x="9" y="66"/>
                    <a:pt x="9" y="63"/>
                  </a:cubicBezTo>
                  <a:cubicBezTo>
                    <a:pt x="9" y="61"/>
                    <a:pt x="11" y="59"/>
                    <a:pt x="13" y="59"/>
                  </a:cubicBezTo>
                  <a:cubicBezTo>
                    <a:pt x="15" y="59"/>
                    <a:pt x="17" y="61"/>
                    <a:pt x="17" y="63"/>
                  </a:cubicBezTo>
                  <a:cubicBezTo>
                    <a:pt x="17" y="66"/>
                    <a:pt x="15" y="67"/>
                    <a:pt x="13" y="67"/>
                  </a:cubicBezTo>
                  <a:close/>
                  <a:moveTo>
                    <a:pt x="47" y="34"/>
                  </a:moveTo>
                  <a:cubicBezTo>
                    <a:pt x="44" y="34"/>
                    <a:pt x="42" y="32"/>
                    <a:pt x="42" y="30"/>
                  </a:cubicBezTo>
                  <a:cubicBezTo>
                    <a:pt x="42" y="27"/>
                    <a:pt x="44" y="25"/>
                    <a:pt x="47" y="25"/>
                  </a:cubicBezTo>
                  <a:cubicBezTo>
                    <a:pt x="49" y="25"/>
                    <a:pt x="51" y="27"/>
                    <a:pt x="51" y="30"/>
                  </a:cubicBezTo>
                  <a:cubicBezTo>
                    <a:pt x="51" y="32"/>
                    <a:pt x="49" y="34"/>
                    <a:pt x="47" y="34"/>
                  </a:cubicBezTo>
                  <a:close/>
                  <a:moveTo>
                    <a:pt x="80" y="51"/>
                  </a:moveTo>
                  <a:cubicBezTo>
                    <a:pt x="78" y="51"/>
                    <a:pt x="76" y="49"/>
                    <a:pt x="76" y="46"/>
                  </a:cubicBezTo>
                  <a:cubicBezTo>
                    <a:pt x="76" y="44"/>
                    <a:pt x="78" y="42"/>
                    <a:pt x="80" y="42"/>
                  </a:cubicBezTo>
                  <a:cubicBezTo>
                    <a:pt x="83" y="42"/>
                    <a:pt x="85" y="44"/>
                    <a:pt x="85" y="46"/>
                  </a:cubicBezTo>
                  <a:cubicBezTo>
                    <a:pt x="85" y="49"/>
                    <a:pt x="83" y="51"/>
                    <a:pt x="80" y="5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4" name="Google Shape;1764;p36"/>
            <p:cNvSpPr/>
            <p:nvPr/>
          </p:nvSpPr>
          <p:spPr>
            <a:xfrm>
              <a:off x="5609951" y="1655109"/>
              <a:ext cx="379790" cy="267179"/>
            </a:xfrm>
            <a:custGeom>
              <a:avLst/>
              <a:gdLst/>
              <a:ahLst/>
              <a:cxnLst/>
              <a:rect l="l" t="t" r="r" b="b"/>
              <a:pathLst>
                <a:path w="145" h="102" extrusionOk="0">
                  <a:moveTo>
                    <a:pt x="5" y="102"/>
                  </a:moveTo>
                  <a:cubicBezTo>
                    <a:pt x="140" y="102"/>
                    <a:pt x="140" y="102"/>
                    <a:pt x="140" y="102"/>
                  </a:cubicBezTo>
                  <a:cubicBezTo>
                    <a:pt x="142" y="102"/>
                    <a:pt x="144" y="100"/>
                    <a:pt x="144" y="98"/>
                  </a:cubicBezTo>
                  <a:cubicBezTo>
                    <a:pt x="145" y="96"/>
                    <a:pt x="143" y="93"/>
                    <a:pt x="140" y="93"/>
                  </a:cubicBezTo>
                  <a:cubicBezTo>
                    <a:pt x="136" y="93"/>
                    <a:pt x="136" y="93"/>
                    <a:pt x="136" y="93"/>
                  </a:cubicBezTo>
                  <a:cubicBezTo>
                    <a:pt x="136" y="4"/>
                    <a:pt x="136" y="4"/>
                    <a:pt x="136" y="4"/>
                  </a:cubicBezTo>
                  <a:cubicBezTo>
                    <a:pt x="136" y="2"/>
                    <a:pt x="134" y="0"/>
                    <a:pt x="132" y="0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112" y="0"/>
                    <a:pt x="111" y="2"/>
                    <a:pt x="111" y="4"/>
                  </a:cubicBezTo>
                  <a:cubicBezTo>
                    <a:pt x="111" y="93"/>
                    <a:pt x="111" y="93"/>
                    <a:pt x="111" y="93"/>
                  </a:cubicBezTo>
                  <a:cubicBezTo>
                    <a:pt x="102" y="93"/>
                    <a:pt x="102" y="93"/>
                    <a:pt x="102" y="93"/>
                  </a:cubicBezTo>
                  <a:cubicBezTo>
                    <a:pt x="102" y="38"/>
                    <a:pt x="102" y="38"/>
                    <a:pt x="102" y="38"/>
                  </a:cubicBezTo>
                  <a:cubicBezTo>
                    <a:pt x="102" y="36"/>
                    <a:pt x="100" y="34"/>
                    <a:pt x="98" y="34"/>
                  </a:cubicBezTo>
                  <a:cubicBezTo>
                    <a:pt x="81" y="34"/>
                    <a:pt x="81" y="34"/>
                    <a:pt x="81" y="34"/>
                  </a:cubicBezTo>
                  <a:cubicBezTo>
                    <a:pt x="79" y="34"/>
                    <a:pt x="77" y="36"/>
                    <a:pt x="77" y="38"/>
                  </a:cubicBezTo>
                  <a:cubicBezTo>
                    <a:pt x="77" y="93"/>
                    <a:pt x="77" y="93"/>
                    <a:pt x="77" y="93"/>
                  </a:cubicBezTo>
                  <a:cubicBezTo>
                    <a:pt x="68" y="93"/>
                    <a:pt x="68" y="93"/>
                    <a:pt x="68" y="93"/>
                  </a:cubicBezTo>
                  <a:cubicBezTo>
                    <a:pt x="68" y="21"/>
                    <a:pt x="68" y="21"/>
                    <a:pt x="68" y="21"/>
                  </a:cubicBezTo>
                  <a:cubicBezTo>
                    <a:pt x="68" y="19"/>
                    <a:pt x="67" y="17"/>
                    <a:pt x="64" y="17"/>
                  </a:cubicBezTo>
                  <a:cubicBezTo>
                    <a:pt x="47" y="17"/>
                    <a:pt x="47" y="17"/>
                    <a:pt x="47" y="17"/>
                  </a:cubicBezTo>
                  <a:cubicBezTo>
                    <a:pt x="45" y="17"/>
                    <a:pt x="43" y="19"/>
                    <a:pt x="43" y="21"/>
                  </a:cubicBezTo>
                  <a:cubicBezTo>
                    <a:pt x="43" y="93"/>
                    <a:pt x="43" y="93"/>
                    <a:pt x="43" y="93"/>
                  </a:cubicBezTo>
                  <a:cubicBezTo>
                    <a:pt x="35" y="93"/>
                    <a:pt x="35" y="93"/>
                    <a:pt x="35" y="93"/>
                  </a:cubicBezTo>
                  <a:cubicBezTo>
                    <a:pt x="35" y="55"/>
                    <a:pt x="35" y="55"/>
                    <a:pt x="35" y="55"/>
                  </a:cubicBezTo>
                  <a:cubicBezTo>
                    <a:pt x="35" y="53"/>
                    <a:pt x="33" y="51"/>
                    <a:pt x="31" y="51"/>
                  </a:cubicBezTo>
                  <a:cubicBezTo>
                    <a:pt x="14" y="51"/>
                    <a:pt x="14" y="51"/>
                    <a:pt x="14" y="51"/>
                  </a:cubicBezTo>
                  <a:cubicBezTo>
                    <a:pt x="11" y="51"/>
                    <a:pt x="9" y="53"/>
                    <a:pt x="9" y="55"/>
                  </a:cubicBezTo>
                  <a:cubicBezTo>
                    <a:pt x="9" y="93"/>
                    <a:pt x="9" y="93"/>
                    <a:pt x="9" y="93"/>
                  </a:cubicBezTo>
                  <a:cubicBezTo>
                    <a:pt x="5" y="93"/>
                    <a:pt x="5" y="93"/>
                    <a:pt x="5" y="93"/>
                  </a:cubicBezTo>
                  <a:cubicBezTo>
                    <a:pt x="3" y="93"/>
                    <a:pt x="1" y="95"/>
                    <a:pt x="1" y="97"/>
                  </a:cubicBezTo>
                  <a:cubicBezTo>
                    <a:pt x="0" y="100"/>
                    <a:pt x="2" y="102"/>
                    <a:pt x="5" y="102"/>
                  </a:cubicBezTo>
                  <a:close/>
                  <a:moveTo>
                    <a:pt x="119" y="9"/>
                  </a:moveTo>
                  <a:cubicBezTo>
                    <a:pt x="127" y="9"/>
                    <a:pt x="127" y="9"/>
                    <a:pt x="127" y="9"/>
                  </a:cubicBezTo>
                  <a:cubicBezTo>
                    <a:pt x="127" y="93"/>
                    <a:pt x="127" y="93"/>
                    <a:pt x="127" y="93"/>
                  </a:cubicBezTo>
                  <a:cubicBezTo>
                    <a:pt x="119" y="93"/>
                    <a:pt x="119" y="93"/>
                    <a:pt x="119" y="93"/>
                  </a:cubicBezTo>
                  <a:lnTo>
                    <a:pt x="119" y="9"/>
                  </a:lnTo>
                  <a:close/>
                  <a:moveTo>
                    <a:pt x="85" y="42"/>
                  </a:moveTo>
                  <a:cubicBezTo>
                    <a:pt x="94" y="42"/>
                    <a:pt x="94" y="42"/>
                    <a:pt x="94" y="42"/>
                  </a:cubicBezTo>
                  <a:cubicBezTo>
                    <a:pt x="94" y="93"/>
                    <a:pt x="94" y="93"/>
                    <a:pt x="94" y="93"/>
                  </a:cubicBezTo>
                  <a:cubicBezTo>
                    <a:pt x="85" y="93"/>
                    <a:pt x="85" y="93"/>
                    <a:pt x="85" y="93"/>
                  </a:cubicBezTo>
                  <a:lnTo>
                    <a:pt x="85" y="42"/>
                  </a:lnTo>
                  <a:close/>
                  <a:moveTo>
                    <a:pt x="52" y="25"/>
                  </a:moveTo>
                  <a:cubicBezTo>
                    <a:pt x="60" y="25"/>
                    <a:pt x="60" y="25"/>
                    <a:pt x="60" y="25"/>
                  </a:cubicBezTo>
                  <a:cubicBezTo>
                    <a:pt x="60" y="93"/>
                    <a:pt x="60" y="93"/>
                    <a:pt x="60" y="93"/>
                  </a:cubicBezTo>
                  <a:cubicBezTo>
                    <a:pt x="52" y="93"/>
                    <a:pt x="52" y="93"/>
                    <a:pt x="52" y="93"/>
                  </a:cubicBezTo>
                  <a:lnTo>
                    <a:pt x="52" y="25"/>
                  </a:lnTo>
                  <a:close/>
                  <a:moveTo>
                    <a:pt x="18" y="59"/>
                  </a:moveTo>
                  <a:cubicBezTo>
                    <a:pt x="26" y="59"/>
                    <a:pt x="26" y="59"/>
                    <a:pt x="26" y="59"/>
                  </a:cubicBezTo>
                  <a:cubicBezTo>
                    <a:pt x="26" y="93"/>
                    <a:pt x="26" y="93"/>
                    <a:pt x="26" y="93"/>
                  </a:cubicBezTo>
                  <a:cubicBezTo>
                    <a:pt x="18" y="93"/>
                    <a:pt x="18" y="93"/>
                    <a:pt x="18" y="93"/>
                  </a:cubicBezTo>
                  <a:lnTo>
                    <a:pt x="18" y="5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65" name="Google Shape;1765;p36"/>
          <p:cNvSpPr/>
          <p:nvPr/>
        </p:nvSpPr>
        <p:spPr>
          <a:xfrm>
            <a:off x="6003053" y="1729732"/>
            <a:ext cx="379790" cy="377583"/>
          </a:xfrm>
          <a:custGeom>
            <a:avLst/>
            <a:gdLst/>
            <a:ahLst/>
            <a:cxnLst/>
            <a:rect l="l" t="t" r="r" b="b"/>
            <a:pathLst>
              <a:path w="145" h="144" extrusionOk="0">
                <a:moveTo>
                  <a:pt x="144" y="19"/>
                </a:moveTo>
                <a:cubicBezTo>
                  <a:pt x="143" y="18"/>
                  <a:pt x="142" y="17"/>
                  <a:pt x="140" y="17"/>
                </a:cubicBezTo>
                <a:cubicBezTo>
                  <a:pt x="119" y="17"/>
                  <a:pt x="119" y="17"/>
                  <a:pt x="119" y="17"/>
                </a:cubicBezTo>
                <a:cubicBezTo>
                  <a:pt x="119" y="4"/>
                  <a:pt x="119" y="4"/>
                  <a:pt x="119" y="4"/>
                </a:cubicBezTo>
                <a:cubicBezTo>
                  <a:pt x="119" y="2"/>
                  <a:pt x="117" y="0"/>
                  <a:pt x="115" y="0"/>
                </a:cubicBezTo>
                <a:cubicBezTo>
                  <a:pt x="73" y="0"/>
                  <a:pt x="73" y="0"/>
                  <a:pt x="73" y="0"/>
                </a:cubicBezTo>
                <a:cubicBezTo>
                  <a:pt x="70" y="0"/>
                  <a:pt x="68" y="2"/>
                  <a:pt x="68" y="4"/>
                </a:cubicBezTo>
                <a:cubicBezTo>
                  <a:pt x="68" y="53"/>
                  <a:pt x="68" y="53"/>
                  <a:pt x="68" y="53"/>
                </a:cubicBezTo>
                <a:cubicBezTo>
                  <a:pt x="2" y="137"/>
                  <a:pt x="2" y="137"/>
                  <a:pt x="2" y="137"/>
                </a:cubicBezTo>
                <a:cubicBezTo>
                  <a:pt x="1" y="138"/>
                  <a:pt x="0" y="140"/>
                  <a:pt x="1" y="141"/>
                </a:cubicBezTo>
                <a:cubicBezTo>
                  <a:pt x="2" y="143"/>
                  <a:pt x="3" y="144"/>
                  <a:pt x="5" y="144"/>
                </a:cubicBezTo>
                <a:cubicBezTo>
                  <a:pt x="140" y="144"/>
                  <a:pt x="140" y="144"/>
                  <a:pt x="140" y="144"/>
                </a:cubicBezTo>
                <a:cubicBezTo>
                  <a:pt x="142" y="144"/>
                  <a:pt x="143" y="143"/>
                  <a:pt x="144" y="141"/>
                </a:cubicBezTo>
                <a:cubicBezTo>
                  <a:pt x="145" y="140"/>
                  <a:pt x="145" y="138"/>
                  <a:pt x="144" y="137"/>
                </a:cubicBezTo>
                <a:cubicBezTo>
                  <a:pt x="77" y="53"/>
                  <a:pt x="77" y="53"/>
                  <a:pt x="77" y="53"/>
                </a:cubicBezTo>
                <a:cubicBezTo>
                  <a:pt x="77" y="34"/>
                  <a:pt x="77" y="34"/>
                  <a:pt x="77" y="34"/>
                </a:cubicBezTo>
                <a:cubicBezTo>
                  <a:pt x="94" y="34"/>
                  <a:pt x="94" y="34"/>
                  <a:pt x="94" y="34"/>
                </a:cubicBezTo>
                <a:cubicBezTo>
                  <a:pt x="94" y="46"/>
                  <a:pt x="94" y="46"/>
                  <a:pt x="94" y="46"/>
                </a:cubicBezTo>
                <a:cubicBezTo>
                  <a:pt x="94" y="49"/>
                  <a:pt x="96" y="51"/>
                  <a:pt x="98" y="51"/>
                </a:cubicBezTo>
                <a:cubicBezTo>
                  <a:pt x="140" y="51"/>
                  <a:pt x="140" y="51"/>
                  <a:pt x="140" y="51"/>
                </a:cubicBezTo>
                <a:cubicBezTo>
                  <a:pt x="142" y="51"/>
                  <a:pt x="143" y="50"/>
                  <a:pt x="144" y="48"/>
                </a:cubicBezTo>
                <a:cubicBezTo>
                  <a:pt x="145" y="47"/>
                  <a:pt x="145" y="45"/>
                  <a:pt x="144" y="44"/>
                </a:cubicBezTo>
                <a:cubicBezTo>
                  <a:pt x="137" y="34"/>
                  <a:pt x="137" y="34"/>
                  <a:pt x="137" y="34"/>
                </a:cubicBezTo>
                <a:cubicBezTo>
                  <a:pt x="144" y="23"/>
                  <a:pt x="144" y="23"/>
                  <a:pt x="144" y="23"/>
                </a:cubicBezTo>
                <a:cubicBezTo>
                  <a:pt x="145" y="22"/>
                  <a:pt x="145" y="20"/>
                  <a:pt x="144" y="19"/>
                </a:cubicBezTo>
                <a:close/>
                <a:moveTo>
                  <a:pt x="73" y="62"/>
                </a:moveTo>
                <a:cubicBezTo>
                  <a:pt x="94" y="89"/>
                  <a:pt x="94" y="89"/>
                  <a:pt x="94" y="89"/>
                </a:cubicBezTo>
                <a:cubicBezTo>
                  <a:pt x="90" y="92"/>
                  <a:pt x="90" y="92"/>
                  <a:pt x="90" y="92"/>
                </a:cubicBezTo>
                <a:cubicBezTo>
                  <a:pt x="84" y="86"/>
                  <a:pt x="84" y="86"/>
                  <a:pt x="84" y="86"/>
                </a:cubicBezTo>
                <a:cubicBezTo>
                  <a:pt x="82" y="84"/>
                  <a:pt x="80" y="84"/>
                  <a:pt x="78" y="86"/>
                </a:cubicBezTo>
                <a:cubicBezTo>
                  <a:pt x="73" y="91"/>
                  <a:pt x="73" y="91"/>
                  <a:pt x="73" y="91"/>
                </a:cubicBezTo>
                <a:cubicBezTo>
                  <a:pt x="67" y="86"/>
                  <a:pt x="67" y="86"/>
                  <a:pt x="67" y="86"/>
                </a:cubicBezTo>
                <a:cubicBezTo>
                  <a:pt x="66" y="84"/>
                  <a:pt x="63" y="84"/>
                  <a:pt x="61" y="86"/>
                </a:cubicBezTo>
                <a:cubicBezTo>
                  <a:pt x="55" y="92"/>
                  <a:pt x="55" y="92"/>
                  <a:pt x="55" y="92"/>
                </a:cubicBezTo>
                <a:cubicBezTo>
                  <a:pt x="51" y="89"/>
                  <a:pt x="51" y="89"/>
                  <a:pt x="51" y="89"/>
                </a:cubicBezTo>
                <a:lnTo>
                  <a:pt x="73" y="62"/>
                </a:lnTo>
                <a:close/>
                <a:moveTo>
                  <a:pt x="14" y="135"/>
                </a:moveTo>
                <a:cubicBezTo>
                  <a:pt x="46" y="95"/>
                  <a:pt x="46" y="95"/>
                  <a:pt x="46" y="95"/>
                </a:cubicBezTo>
                <a:cubicBezTo>
                  <a:pt x="53" y="101"/>
                  <a:pt x="53" y="101"/>
                  <a:pt x="53" y="101"/>
                </a:cubicBezTo>
                <a:cubicBezTo>
                  <a:pt x="55" y="102"/>
                  <a:pt x="57" y="102"/>
                  <a:pt x="59" y="100"/>
                </a:cubicBezTo>
                <a:cubicBezTo>
                  <a:pt x="64" y="95"/>
                  <a:pt x="64" y="95"/>
                  <a:pt x="64" y="95"/>
                </a:cubicBezTo>
                <a:cubicBezTo>
                  <a:pt x="70" y="100"/>
                  <a:pt x="70" y="100"/>
                  <a:pt x="70" y="100"/>
                </a:cubicBezTo>
                <a:cubicBezTo>
                  <a:pt x="71" y="102"/>
                  <a:pt x="74" y="102"/>
                  <a:pt x="76" y="100"/>
                </a:cubicBezTo>
                <a:cubicBezTo>
                  <a:pt x="81" y="95"/>
                  <a:pt x="81" y="95"/>
                  <a:pt x="81" y="95"/>
                </a:cubicBezTo>
                <a:cubicBezTo>
                  <a:pt x="86" y="100"/>
                  <a:pt x="86" y="100"/>
                  <a:pt x="86" y="100"/>
                </a:cubicBezTo>
                <a:cubicBezTo>
                  <a:pt x="87" y="101"/>
                  <a:pt x="88" y="101"/>
                  <a:pt x="89" y="101"/>
                </a:cubicBezTo>
                <a:cubicBezTo>
                  <a:pt x="90" y="101"/>
                  <a:pt x="91" y="101"/>
                  <a:pt x="92" y="101"/>
                </a:cubicBezTo>
                <a:cubicBezTo>
                  <a:pt x="100" y="95"/>
                  <a:pt x="100" y="95"/>
                  <a:pt x="100" y="95"/>
                </a:cubicBezTo>
                <a:cubicBezTo>
                  <a:pt x="132" y="135"/>
                  <a:pt x="132" y="135"/>
                  <a:pt x="132" y="135"/>
                </a:cubicBezTo>
                <a:lnTo>
                  <a:pt x="14" y="135"/>
                </a:lnTo>
                <a:close/>
                <a:moveTo>
                  <a:pt x="77" y="8"/>
                </a:moveTo>
                <a:cubicBezTo>
                  <a:pt x="111" y="8"/>
                  <a:pt x="111" y="8"/>
                  <a:pt x="111" y="8"/>
                </a:cubicBezTo>
                <a:cubicBezTo>
                  <a:pt x="111" y="25"/>
                  <a:pt x="111" y="25"/>
                  <a:pt x="111" y="25"/>
                </a:cubicBezTo>
                <a:cubicBezTo>
                  <a:pt x="77" y="25"/>
                  <a:pt x="77" y="25"/>
                  <a:pt x="77" y="25"/>
                </a:cubicBezTo>
                <a:lnTo>
                  <a:pt x="77" y="8"/>
                </a:lnTo>
                <a:close/>
                <a:moveTo>
                  <a:pt x="128" y="36"/>
                </a:moveTo>
                <a:cubicBezTo>
                  <a:pt x="132" y="42"/>
                  <a:pt x="132" y="42"/>
                  <a:pt x="132" y="42"/>
                </a:cubicBezTo>
                <a:cubicBezTo>
                  <a:pt x="102" y="42"/>
                  <a:pt x="102" y="42"/>
                  <a:pt x="102" y="42"/>
                </a:cubicBezTo>
                <a:cubicBezTo>
                  <a:pt x="102" y="34"/>
                  <a:pt x="102" y="34"/>
                  <a:pt x="102" y="34"/>
                </a:cubicBezTo>
                <a:cubicBezTo>
                  <a:pt x="115" y="34"/>
                  <a:pt x="115" y="34"/>
                  <a:pt x="115" y="34"/>
                </a:cubicBezTo>
                <a:cubicBezTo>
                  <a:pt x="117" y="34"/>
                  <a:pt x="119" y="32"/>
                  <a:pt x="119" y="30"/>
                </a:cubicBezTo>
                <a:cubicBezTo>
                  <a:pt x="119" y="25"/>
                  <a:pt x="119" y="25"/>
                  <a:pt x="119" y="25"/>
                </a:cubicBezTo>
                <a:cubicBezTo>
                  <a:pt x="132" y="25"/>
                  <a:pt x="132" y="25"/>
                  <a:pt x="132" y="25"/>
                </a:cubicBezTo>
                <a:cubicBezTo>
                  <a:pt x="128" y="31"/>
                  <a:pt x="128" y="31"/>
                  <a:pt x="128" y="31"/>
                </a:cubicBezTo>
                <a:cubicBezTo>
                  <a:pt x="127" y="33"/>
                  <a:pt x="127" y="35"/>
                  <a:pt x="128" y="36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3">
          <a:extLst>
            <a:ext uri="{FF2B5EF4-FFF2-40B4-BE49-F238E27FC236}">
              <a16:creationId xmlns:a16="http://schemas.microsoft.com/office/drawing/2014/main" id="{45E1F380-5DA6-580F-EB55-09896E8EA6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4" name="Google Shape;1644;p35">
            <a:extLst>
              <a:ext uri="{FF2B5EF4-FFF2-40B4-BE49-F238E27FC236}">
                <a16:creationId xmlns:a16="http://schemas.microsoft.com/office/drawing/2014/main" id="{A9BA0897-7506-8BA4-8A95-B169C97925C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64350" y="2418826"/>
            <a:ext cx="6615300" cy="83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Structure of the project</a:t>
            </a:r>
            <a:endParaRPr/>
          </a:p>
        </p:txBody>
      </p:sp>
      <p:sp>
        <p:nvSpPr>
          <p:cNvPr id="1645" name="Google Shape;1645;p35">
            <a:extLst>
              <a:ext uri="{FF2B5EF4-FFF2-40B4-BE49-F238E27FC236}">
                <a16:creationId xmlns:a16="http://schemas.microsoft.com/office/drawing/2014/main" id="{D3028F24-A24E-396C-3E98-36BECC0F5755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3459400" y="1813125"/>
            <a:ext cx="2225100" cy="83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grpSp>
        <p:nvGrpSpPr>
          <p:cNvPr id="1646" name="Google Shape;1646;p35">
            <a:extLst>
              <a:ext uri="{FF2B5EF4-FFF2-40B4-BE49-F238E27FC236}">
                <a16:creationId xmlns:a16="http://schemas.microsoft.com/office/drawing/2014/main" id="{2D877369-30C8-FEB2-296B-0FCB61BBFD99}"/>
              </a:ext>
            </a:extLst>
          </p:cNvPr>
          <p:cNvGrpSpPr/>
          <p:nvPr/>
        </p:nvGrpSpPr>
        <p:grpSpPr>
          <a:xfrm>
            <a:off x="7575865" y="539505"/>
            <a:ext cx="854919" cy="484671"/>
            <a:chOff x="713240" y="4371492"/>
            <a:chExt cx="854919" cy="484671"/>
          </a:xfrm>
        </p:grpSpPr>
        <p:grpSp>
          <p:nvGrpSpPr>
            <p:cNvPr id="1647" name="Google Shape;1647;p35">
              <a:extLst>
                <a:ext uri="{FF2B5EF4-FFF2-40B4-BE49-F238E27FC236}">
                  <a16:creationId xmlns:a16="http://schemas.microsoft.com/office/drawing/2014/main" id="{5241C327-BD1E-95BD-CF96-BEA06BCE9D28}"/>
                </a:ext>
              </a:extLst>
            </p:cNvPr>
            <p:cNvGrpSpPr/>
            <p:nvPr/>
          </p:nvGrpSpPr>
          <p:grpSpPr>
            <a:xfrm>
              <a:off x="713240" y="4775292"/>
              <a:ext cx="854919" cy="80871"/>
              <a:chOff x="1528400" y="4392825"/>
              <a:chExt cx="1959475" cy="185400"/>
            </a:xfrm>
          </p:grpSpPr>
          <p:sp>
            <p:nvSpPr>
              <p:cNvPr id="1648" name="Google Shape;1648;p35">
                <a:extLst>
                  <a:ext uri="{FF2B5EF4-FFF2-40B4-BE49-F238E27FC236}">
                    <a16:creationId xmlns:a16="http://schemas.microsoft.com/office/drawing/2014/main" id="{C73E15E6-8241-6420-3403-AFE3F5A9C606}"/>
                  </a:ext>
                </a:extLst>
              </p:cNvPr>
              <p:cNvSpPr/>
              <p:nvPr/>
            </p:nvSpPr>
            <p:spPr>
              <a:xfrm>
                <a:off x="1528400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49" name="Google Shape;1649;p35">
                <a:extLst>
                  <a:ext uri="{FF2B5EF4-FFF2-40B4-BE49-F238E27FC236}">
                    <a16:creationId xmlns:a16="http://schemas.microsoft.com/office/drawing/2014/main" id="{489767E2-E7A2-2DFC-5789-D3CF85694762}"/>
                  </a:ext>
                </a:extLst>
              </p:cNvPr>
              <p:cNvSpPr/>
              <p:nvPr/>
            </p:nvSpPr>
            <p:spPr>
              <a:xfrm>
                <a:off x="1883215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50" name="Google Shape;1650;p35">
                <a:extLst>
                  <a:ext uri="{FF2B5EF4-FFF2-40B4-BE49-F238E27FC236}">
                    <a16:creationId xmlns:a16="http://schemas.microsoft.com/office/drawing/2014/main" id="{C3443D1C-0D08-C10C-4851-E8BD700DDBF5}"/>
                  </a:ext>
                </a:extLst>
              </p:cNvPr>
              <p:cNvSpPr/>
              <p:nvPr/>
            </p:nvSpPr>
            <p:spPr>
              <a:xfrm>
                <a:off x="2238030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51" name="Google Shape;1651;p35">
                <a:extLst>
                  <a:ext uri="{FF2B5EF4-FFF2-40B4-BE49-F238E27FC236}">
                    <a16:creationId xmlns:a16="http://schemas.microsoft.com/office/drawing/2014/main" id="{E6D2D3AE-A623-F57B-616F-845FB1002BD0}"/>
                  </a:ext>
                </a:extLst>
              </p:cNvPr>
              <p:cNvSpPr/>
              <p:nvPr/>
            </p:nvSpPr>
            <p:spPr>
              <a:xfrm>
                <a:off x="2592845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52" name="Google Shape;1652;p35">
                <a:extLst>
                  <a:ext uri="{FF2B5EF4-FFF2-40B4-BE49-F238E27FC236}">
                    <a16:creationId xmlns:a16="http://schemas.microsoft.com/office/drawing/2014/main" id="{39A073B2-38C6-AB27-2ADC-7E3EFF60968C}"/>
                  </a:ext>
                </a:extLst>
              </p:cNvPr>
              <p:cNvSpPr/>
              <p:nvPr/>
            </p:nvSpPr>
            <p:spPr>
              <a:xfrm>
                <a:off x="2947660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53" name="Google Shape;1653;p35">
                <a:extLst>
                  <a:ext uri="{FF2B5EF4-FFF2-40B4-BE49-F238E27FC236}">
                    <a16:creationId xmlns:a16="http://schemas.microsoft.com/office/drawing/2014/main" id="{C9DD3565-3B33-41A4-B5D5-CD7CF5155985}"/>
                  </a:ext>
                </a:extLst>
              </p:cNvPr>
              <p:cNvSpPr/>
              <p:nvPr/>
            </p:nvSpPr>
            <p:spPr>
              <a:xfrm>
                <a:off x="3302475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grpSp>
          <p:nvGrpSpPr>
            <p:cNvPr id="1654" name="Google Shape;1654;p35">
              <a:extLst>
                <a:ext uri="{FF2B5EF4-FFF2-40B4-BE49-F238E27FC236}">
                  <a16:creationId xmlns:a16="http://schemas.microsoft.com/office/drawing/2014/main" id="{5FB5E3CA-B7A6-3CC8-1A5D-4C8F3BAB0F9F}"/>
                </a:ext>
              </a:extLst>
            </p:cNvPr>
            <p:cNvGrpSpPr/>
            <p:nvPr/>
          </p:nvGrpSpPr>
          <p:grpSpPr>
            <a:xfrm>
              <a:off x="713240" y="4573392"/>
              <a:ext cx="854919" cy="80871"/>
              <a:chOff x="1528400" y="4392825"/>
              <a:chExt cx="1959475" cy="185400"/>
            </a:xfrm>
          </p:grpSpPr>
          <p:sp>
            <p:nvSpPr>
              <p:cNvPr id="1655" name="Google Shape;1655;p35">
                <a:extLst>
                  <a:ext uri="{FF2B5EF4-FFF2-40B4-BE49-F238E27FC236}">
                    <a16:creationId xmlns:a16="http://schemas.microsoft.com/office/drawing/2014/main" id="{070CC92A-CEAD-5284-B28B-0F14EBE7A917}"/>
                  </a:ext>
                </a:extLst>
              </p:cNvPr>
              <p:cNvSpPr/>
              <p:nvPr/>
            </p:nvSpPr>
            <p:spPr>
              <a:xfrm>
                <a:off x="1528400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56" name="Google Shape;1656;p35">
                <a:extLst>
                  <a:ext uri="{FF2B5EF4-FFF2-40B4-BE49-F238E27FC236}">
                    <a16:creationId xmlns:a16="http://schemas.microsoft.com/office/drawing/2014/main" id="{44F92073-07AF-2DB9-FBC6-1F13EDA801CC}"/>
                  </a:ext>
                </a:extLst>
              </p:cNvPr>
              <p:cNvSpPr/>
              <p:nvPr/>
            </p:nvSpPr>
            <p:spPr>
              <a:xfrm>
                <a:off x="1883215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57" name="Google Shape;1657;p35">
                <a:extLst>
                  <a:ext uri="{FF2B5EF4-FFF2-40B4-BE49-F238E27FC236}">
                    <a16:creationId xmlns:a16="http://schemas.microsoft.com/office/drawing/2014/main" id="{9FA705C9-C9EB-9B76-51D6-FEF45EE9F1BD}"/>
                  </a:ext>
                </a:extLst>
              </p:cNvPr>
              <p:cNvSpPr/>
              <p:nvPr/>
            </p:nvSpPr>
            <p:spPr>
              <a:xfrm>
                <a:off x="2238030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58" name="Google Shape;1658;p35">
                <a:extLst>
                  <a:ext uri="{FF2B5EF4-FFF2-40B4-BE49-F238E27FC236}">
                    <a16:creationId xmlns:a16="http://schemas.microsoft.com/office/drawing/2014/main" id="{B1232391-BF2A-791D-AD0C-3B58BBAFBE09}"/>
                  </a:ext>
                </a:extLst>
              </p:cNvPr>
              <p:cNvSpPr/>
              <p:nvPr/>
            </p:nvSpPr>
            <p:spPr>
              <a:xfrm>
                <a:off x="2592845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59" name="Google Shape;1659;p35">
                <a:extLst>
                  <a:ext uri="{FF2B5EF4-FFF2-40B4-BE49-F238E27FC236}">
                    <a16:creationId xmlns:a16="http://schemas.microsoft.com/office/drawing/2014/main" id="{C07E98CD-2EB5-A686-A524-CC5946E8457E}"/>
                  </a:ext>
                </a:extLst>
              </p:cNvPr>
              <p:cNvSpPr/>
              <p:nvPr/>
            </p:nvSpPr>
            <p:spPr>
              <a:xfrm>
                <a:off x="2947660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60" name="Google Shape;1660;p35">
                <a:extLst>
                  <a:ext uri="{FF2B5EF4-FFF2-40B4-BE49-F238E27FC236}">
                    <a16:creationId xmlns:a16="http://schemas.microsoft.com/office/drawing/2014/main" id="{4FD445F4-2769-484C-41C8-BE2B45A928A2}"/>
                  </a:ext>
                </a:extLst>
              </p:cNvPr>
              <p:cNvSpPr/>
              <p:nvPr/>
            </p:nvSpPr>
            <p:spPr>
              <a:xfrm>
                <a:off x="3302475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grpSp>
          <p:nvGrpSpPr>
            <p:cNvPr id="1661" name="Google Shape;1661;p35">
              <a:extLst>
                <a:ext uri="{FF2B5EF4-FFF2-40B4-BE49-F238E27FC236}">
                  <a16:creationId xmlns:a16="http://schemas.microsoft.com/office/drawing/2014/main" id="{92304145-808A-115F-F3ED-B40A12750D3F}"/>
                </a:ext>
              </a:extLst>
            </p:cNvPr>
            <p:cNvGrpSpPr/>
            <p:nvPr/>
          </p:nvGrpSpPr>
          <p:grpSpPr>
            <a:xfrm>
              <a:off x="713240" y="4371492"/>
              <a:ext cx="854919" cy="80871"/>
              <a:chOff x="1528400" y="4392825"/>
              <a:chExt cx="1959475" cy="185400"/>
            </a:xfrm>
          </p:grpSpPr>
          <p:sp>
            <p:nvSpPr>
              <p:cNvPr id="1662" name="Google Shape;1662;p35">
                <a:extLst>
                  <a:ext uri="{FF2B5EF4-FFF2-40B4-BE49-F238E27FC236}">
                    <a16:creationId xmlns:a16="http://schemas.microsoft.com/office/drawing/2014/main" id="{BFD2FED8-85C5-A276-666A-CB8486A82682}"/>
                  </a:ext>
                </a:extLst>
              </p:cNvPr>
              <p:cNvSpPr/>
              <p:nvPr/>
            </p:nvSpPr>
            <p:spPr>
              <a:xfrm>
                <a:off x="1528400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63" name="Google Shape;1663;p35">
                <a:extLst>
                  <a:ext uri="{FF2B5EF4-FFF2-40B4-BE49-F238E27FC236}">
                    <a16:creationId xmlns:a16="http://schemas.microsoft.com/office/drawing/2014/main" id="{12CFABCB-E9FF-83EB-2798-A9A80EAAFD5C}"/>
                  </a:ext>
                </a:extLst>
              </p:cNvPr>
              <p:cNvSpPr/>
              <p:nvPr/>
            </p:nvSpPr>
            <p:spPr>
              <a:xfrm>
                <a:off x="1883215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64" name="Google Shape;1664;p35">
                <a:extLst>
                  <a:ext uri="{FF2B5EF4-FFF2-40B4-BE49-F238E27FC236}">
                    <a16:creationId xmlns:a16="http://schemas.microsoft.com/office/drawing/2014/main" id="{C013BA04-69CD-F974-8DBC-AC776030E68A}"/>
                  </a:ext>
                </a:extLst>
              </p:cNvPr>
              <p:cNvSpPr/>
              <p:nvPr/>
            </p:nvSpPr>
            <p:spPr>
              <a:xfrm>
                <a:off x="2238030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65" name="Google Shape;1665;p35">
                <a:extLst>
                  <a:ext uri="{FF2B5EF4-FFF2-40B4-BE49-F238E27FC236}">
                    <a16:creationId xmlns:a16="http://schemas.microsoft.com/office/drawing/2014/main" id="{D3F01BF3-716E-6702-810A-8EC82303FDB6}"/>
                  </a:ext>
                </a:extLst>
              </p:cNvPr>
              <p:cNvSpPr/>
              <p:nvPr/>
            </p:nvSpPr>
            <p:spPr>
              <a:xfrm>
                <a:off x="2592845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66" name="Google Shape;1666;p35">
                <a:extLst>
                  <a:ext uri="{FF2B5EF4-FFF2-40B4-BE49-F238E27FC236}">
                    <a16:creationId xmlns:a16="http://schemas.microsoft.com/office/drawing/2014/main" id="{54F699DB-B40C-50F9-0B9B-47153129F40D}"/>
                  </a:ext>
                </a:extLst>
              </p:cNvPr>
              <p:cNvSpPr/>
              <p:nvPr/>
            </p:nvSpPr>
            <p:spPr>
              <a:xfrm>
                <a:off x="2947660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67" name="Google Shape;1667;p35">
                <a:extLst>
                  <a:ext uri="{FF2B5EF4-FFF2-40B4-BE49-F238E27FC236}">
                    <a16:creationId xmlns:a16="http://schemas.microsoft.com/office/drawing/2014/main" id="{D49E5A39-D95E-842A-F877-C1A579C01ED9}"/>
                  </a:ext>
                </a:extLst>
              </p:cNvPr>
              <p:cNvSpPr/>
              <p:nvPr/>
            </p:nvSpPr>
            <p:spPr>
              <a:xfrm>
                <a:off x="3302475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grpSp>
        <p:nvGrpSpPr>
          <p:cNvPr id="1668" name="Google Shape;1668;p35">
            <a:extLst>
              <a:ext uri="{FF2B5EF4-FFF2-40B4-BE49-F238E27FC236}">
                <a16:creationId xmlns:a16="http://schemas.microsoft.com/office/drawing/2014/main" id="{05E1E121-BEA3-4B48-7140-7E8C0B5FE5E4}"/>
              </a:ext>
            </a:extLst>
          </p:cNvPr>
          <p:cNvGrpSpPr/>
          <p:nvPr/>
        </p:nvGrpSpPr>
        <p:grpSpPr>
          <a:xfrm rot="10800000">
            <a:off x="-302743" y="-1254853"/>
            <a:ext cx="4249916" cy="2447141"/>
            <a:chOff x="5319726" y="23000"/>
            <a:chExt cx="2682689" cy="1544717"/>
          </a:xfrm>
        </p:grpSpPr>
        <p:sp>
          <p:nvSpPr>
            <p:cNvPr id="1669" name="Google Shape;1669;p35">
              <a:extLst>
                <a:ext uri="{FF2B5EF4-FFF2-40B4-BE49-F238E27FC236}">
                  <a16:creationId xmlns:a16="http://schemas.microsoft.com/office/drawing/2014/main" id="{1225428C-9F0F-7BCE-5F23-6F63038528CF}"/>
                </a:ext>
              </a:extLst>
            </p:cNvPr>
            <p:cNvSpPr/>
            <p:nvPr/>
          </p:nvSpPr>
          <p:spPr>
            <a:xfrm>
              <a:off x="6632588" y="23000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5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5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0" name="Google Shape;1670;p35">
              <a:extLst>
                <a:ext uri="{FF2B5EF4-FFF2-40B4-BE49-F238E27FC236}">
                  <a16:creationId xmlns:a16="http://schemas.microsoft.com/office/drawing/2014/main" id="{96BABA4E-AC25-8A1F-220B-E8290399A3A5}"/>
                </a:ext>
              </a:extLst>
            </p:cNvPr>
            <p:cNvSpPr/>
            <p:nvPr/>
          </p:nvSpPr>
          <p:spPr>
            <a:xfrm>
              <a:off x="6858013" y="248425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1" name="Google Shape;1671;p35">
              <a:extLst>
                <a:ext uri="{FF2B5EF4-FFF2-40B4-BE49-F238E27FC236}">
                  <a16:creationId xmlns:a16="http://schemas.microsoft.com/office/drawing/2014/main" id="{C60472B7-EE00-ADDF-A746-DD2C2763A311}"/>
                </a:ext>
              </a:extLst>
            </p:cNvPr>
            <p:cNvSpPr/>
            <p:nvPr/>
          </p:nvSpPr>
          <p:spPr>
            <a:xfrm>
              <a:off x="7085026" y="475438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2" name="Google Shape;1672;p35">
              <a:extLst>
                <a:ext uri="{FF2B5EF4-FFF2-40B4-BE49-F238E27FC236}">
                  <a16:creationId xmlns:a16="http://schemas.microsoft.com/office/drawing/2014/main" id="{B7023547-7BFE-8B5F-C541-C3E3280FE3FC}"/>
                </a:ext>
              </a:extLst>
            </p:cNvPr>
            <p:cNvSpPr/>
            <p:nvPr/>
          </p:nvSpPr>
          <p:spPr>
            <a:xfrm>
              <a:off x="7310451" y="702450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3" name="Google Shape;1673;p35">
              <a:extLst>
                <a:ext uri="{FF2B5EF4-FFF2-40B4-BE49-F238E27FC236}">
                  <a16:creationId xmlns:a16="http://schemas.microsoft.com/office/drawing/2014/main" id="{A362D65F-A37C-C45F-6BB3-B13870FA2CF9}"/>
                </a:ext>
              </a:extLst>
            </p:cNvPr>
            <p:cNvSpPr/>
            <p:nvPr/>
          </p:nvSpPr>
          <p:spPr>
            <a:xfrm>
              <a:off x="7539051" y="92946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3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4" name="Google Shape;1674;p35">
              <a:extLst>
                <a:ext uri="{FF2B5EF4-FFF2-40B4-BE49-F238E27FC236}">
                  <a16:creationId xmlns:a16="http://schemas.microsoft.com/office/drawing/2014/main" id="{73A7EBEF-D5F9-BB31-289E-B90C7F1EBB44}"/>
                </a:ext>
              </a:extLst>
            </p:cNvPr>
            <p:cNvSpPr/>
            <p:nvPr/>
          </p:nvSpPr>
          <p:spPr>
            <a:xfrm>
              <a:off x="7766063" y="1154888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5" name="Google Shape;1675;p35">
              <a:extLst>
                <a:ext uri="{FF2B5EF4-FFF2-40B4-BE49-F238E27FC236}">
                  <a16:creationId xmlns:a16="http://schemas.microsoft.com/office/drawing/2014/main" id="{B2E517D8-D69B-70B6-A59B-6D19D6B2644F}"/>
                </a:ext>
              </a:extLst>
            </p:cNvPr>
            <p:cNvSpPr/>
            <p:nvPr/>
          </p:nvSpPr>
          <p:spPr>
            <a:xfrm>
              <a:off x="6575438" y="78563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3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6" name="Google Shape;1676;p35">
              <a:extLst>
                <a:ext uri="{FF2B5EF4-FFF2-40B4-BE49-F238E27FC236}">
                  <a16:creationId xmlns:a16="http://schemas.microsoft.com/office/drawing/2014/main" id="{E5E26DA4-2681-9BCE-1605-803A3B5FD05D}"/>
                </a:ext>
              </a:extLst>
            </p:cNvPr>
            <p:cNvSpPr/>
            <p:nvPr/>
          </p:nvSpPr>
          <p:spPr>
            <a:xfrm>
              <a:off x="6802451" y="305575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7" name="Google Shape;1677;p35">
              <a:extLst>
                <a:ext uri="{FF2B5EF4-FFF2-40B4-BE49-F238E27FC236}">
                  <a16:creationId xmlns:a16="http://schemas.microsoft.com/office/drawing/2014/main" id="{EAC45BC9-8F9C-9B17-DC1A-396BFCF49AF8}"/>
                </a:ext>
              </a:extLst>
            </p:cNvPr>
            <p:cNvSpPr/>
            <p:nvPr/>
          </p:nvSpPr>
          <p:spPr>
            <a:xfrm>
              <a:off x="7027876" y="532588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8" name="Google Shape;1678;p35">
              <a:extLst>
                <a:ext uri="{FF2B5EF4-FFF2-40B4-BE49-F238E27FC236}">
                  <a16:creationId xmlns:a16="http://schemas.microsoft.com/office/drawing/2014/main" id="{8C647F12-6CD6-1670-5CAB-3D5DDFACE1A2}"/>
                </a:ext>
              </a:extLst>
            </p:cNvPr>
            <p:cNvSpPr/>
            <p:nvPr/>
          </p:nvSpPr>
          <p:spPr>
            <a:xfrm>
              <a:off x="7254888" y="759600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9" name="Google Shape;1679;p35">
              <a:extLst>
                <a:ext uri="{FF2B5EF4-FFF2-40B4-BE49-F238E27FC236}">
                  <a16:creationId xmlns:a16="http://schemas.microsoft.com/office/drawing/2014/main" id="{D43CC686-542B-1386-974F-88FDD2E54C11}"/>
                </a:ext>
              </a:extLst>
            </p:cNvPr>
            <p:cNvSpPr/>
            <p:nvPr/>
          </p:nvSpPr>
          <p:spPr>
            <a:xfrm>
              <a:off x="7480313" y="98661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5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5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0" name="Google Shape;1680;p35">
              <a:extLst>
                <a:ext uri="{FF2B5EF4-FFF2-40B4-BE49-F238E27FC236}">
                  <a16:creationId xmlns:a16="http://schemas.microsoft.com/office/drawing/2014/main" id="{496A8DE1-579A-3850-5AE5-BD3D479E3451}"/>
                </a:ext>
              </a:extLst>
            </p:cNvPr>
            <p:cNvSpPr/>
            <p:nvPr/>
          </p:nvSpPr>
          <p:spPr>
            <a:xfrm>
              <a:off x="7708913" y="1212038"/>
              <a:ext cx="234791" cy="234791"/>
            </a:xfrm>
            <a:custGeom>
              <a:avLst/>
              <a:gdLst/>
              <a:ahLst/>
              <a:cxnLst/>
              <a:rect l="l" t="t" r="r" b="b"/>
              <a:pathLst>
                <a:path w="116" h="116" extrusionOk="0">
                  <a:moveTo>
                    <a:pt x="114" y="116"/>
                  </a:moveTo>
                  <a:cubicBezTo>
                    <a:pt x="113" y="116"/>
                    <a:pt x="112" y="115"/>
                    <a:pt x="112" y="114"/>
                  </a:cubicBezTo>
                  <a:cubicBezTo>
                    <a:pt x="112" y="4"/>
                    <a:pt x="112" y="4"/>
                    <a:pt x="11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116" y="114"/>
                    <a:pt x="116" y="114"/>
                    <a:pt x="116" y="114"/>
                  </a:cubicBezTo>
                  <a:cubicBezTo>
                    <a:pt x="116" y="115"/>
                    <a:pt x="116" y="116"/>
                    <a:pt x="114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1" name="Google Shape;1681;p35">
              <a:extLst>
                <a:ext uri="{FF2B5EF4-FFF2-40B4-BE49-F238E27FC236}">
                  <a16:creationId xmlns:a16="http://schemas.microsoft.com/office/drawing/2014/main" id="{3943BEC3-D4AF-46AC-454E-9672540E34B3}"/>
                </a:ext>
              </a:extLst>
            </p:cNvPr>
            <p:cNvSpPr/>
            <p:nvPr/>
          </p:nvSpPr>
          <p:spPr>
            <a:xfrm>
              <a:off x="6516701" y="135713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2" name="Google Shape;1682;p35">
              <a:extLst>
                <a:ext uri="{FF2B5EF4-FFF2-40B4-BE49-F238E27FC236}">
                  <a16:creationId xmlns:a16="http://schemas.microsoft.com/office/drawing/2014/main" id="{CBE2D49F-3DDA-2A36-163F-B4320BC38B82}"/>
                </a:ext>
              </a:extLst>
            </p:cNvPr>
            <p:cNvSpPr/>
            <p:nvPr/>
          </p:nvSpPr>
          <p:spPr>
            <a:xfrm>
              <a:off x="6743713" y="36431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7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3" name="Google Shape;1683;p35">
              <a:extLst>
                <a:ext uri="{FF2B5EF4-FFF2-40B4-BE49-F238E27FC236}">
                  <a16:creationId xmlns:a16="http://schemas.microsoft.com/office/drawing/2014/main" id="{31DF2A55-D6EC-F1B9-1BF4-855781BCD723}"/>
                </a:ext>
              </a:extLst>
            </p:cNvPr>
            <p:cNvSpPr/>
            <p:nvPr/>
          </p:nvSpPr>
          <p:spPr>
            <a:xfrm>
              <a:off x="6972313" y="589738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4" name="Google Shape;1684;p35">
              <a:extLst>
                <a:ext uri="{FF2B5EF4-FFF2-40B4-BE49-F238E27FC236}">
                  <a16:creationId xmlns:a16="http://schemas.microsoft.com/office/drawing/2014/main" id="{D89286D6-4C09-2661-CA59-D67DFD7EB48E}"/>
                </a:ext>
              </a:extLst>
            </p:cNvPr>
            <p:cNvSpPr/>
            <p:nvPr/>
          </p:nvSpPr>
          <p:spPr>
            <a:xfrm>
              <a:off x="7197738" y="816750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5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5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5" name="Google Shape;1685;p35">
              <a:extLst>
                <a:ext uri="{FF2B5EF4-FFF2-40B4-BE49-F238E27FC236}">
                  <a16:creationId xmlns:a16="http://schemas.microsoft.com/office/drawing/2014/main" id="{F8EBECD8-938E-ECC3-D0F7-2E21B2556B7A}"/>
                </a:ext>
              </a:extLst>
            </p:cNvPr>
            <p:cNvSpPr/>
            <p:nvPr/>
          </p:nvSpPr>
          <p:spPr>
            <a:xfrm>
              <a:off x="7424751" y="1042175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6" name="Google Shape;1686;p35">
              <a:extLst>
                <a:ext uri="{FF2B5EF4-FFF2-40B4-BE49-F238E27FC236}">
                  <a16:creationId xmlns:a16="http://schemas.microsoft.com/office/drawing/2014/main" id="{F79B7666-7685-1593-3D28-5368BF3BD84E}"/>
                </a:ext>
              </a:extLst>
            </p:cNvPr>
            <p:cNvSpPr/>
            <p:nvPr/>
          </p:nvSpPr>
          <p:spPr>
            <a:xfrm>
              <a:off x="7650176" y="1269188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7" name="Google Shape;1687;p35">
              <a:extLst>
                <a:ext uri="{FF2B5EF4-FFF2-40B4-BE49-F238E27FC236}">
                  <a16:creationId xmlns:a16="http://schemas.microsoft.com/office/drawing/2014/main" id="{04623EEE-E643-2459-3C64-47BAFC6E21AF}"/>
                </a:ext>
              </a:extLst>
            </p:cNvPr>
            <p:cNvSpPr/>
            <p:nvPr/>
          </p:nvSpPr>
          <p:spPr>
            <a:xfrm>
              <a:off x="6461138" y="194450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8" name="Google Shape;1688;p35">
              <a:extLst>
                <a:ext uri="{FF2B5EF4-FFF2-40B4-BE49-F238E27FC236}">
                  <a16:creationId xmlns:a16="http://schemas.microsoft.com/office/drawing/2014/main" id="{45588C57-39FC-66FF-E3A1-9417EA7BD9E6}"/>
                </a:ext>
              </a:extLst>
            </p:cNvPr>
            <p:cNvSpPr/>
            <p:nvPr/>
          </p:nvSpPr>
          <p:spPr>
            <a:xfrm>
              <a:off x="6686563" y="419875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9" name="Google Shape;1689;p35">
              <a:extLst>
                <a:ext uri="{FF2B5EF4-FFF2-40B4-BE49-F238E27FC236}">
                  <a16:creationId xmlns:a16="http://schemas.microsoft.com/office/drawing/2014/main" id="{EF640A82-2913-8D71-2F2B-8539AABDFA70}"/>
                </a:ext>
              </a:extLst>
            </p:cNvPr>
            <p:cNvSpPr/>
            <p:nvPr/>
          </p:nvSpPr>
          <p:spPr>
            <a:xfrm>
              <a:off x="6913576" y="646888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7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0" name="Google Shape;1690;p35">
              <a:extLst>
                <a:ext uri="{FF2B5EF4-FFF2-40B4-BE49-F238E27FC236}">
                  <a16:creationId xmlns:a16="http://schemas.microsoft.com/office/drawing/2014/main" id="{E74403CE-7453-2CE5-5537-4D1A199A4671}"/>
                </a:ext>
              </a:extLst>
            </p:cNvPr>
            <p:cNvSpPr/>
            <p:nvPr/>
          </p:nvSpPr>
          <p:spPr>
            <a:xfrm>
              <a:off x="7142176" y="872313"/>
              <a:ext cx="234958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1" name="Google Shape;1691;p35">
              <a:extLst>
                <a:ext uri="{FF2B5EF4-FFF2-40B4-BE49-F238E27FC236}">
                  <a16:creationId xmlns:a16="http://schemas.microsoft.com/office/drawing/2014/main" id="{53562F61-C1BD-AD4F-A247-1D9C6A731B1B}"/>
                </a:ext>
              </a:extLst>
            </p:cNvPr>
            <p:cNvSpPr/>
            <p:nvPr/>
          </p:nvSpPr>
          <p:spPr>
            <a:xfrm>
              <a:off x="7367601" y="110091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2" name="Google Shape;1692;p35">
              <a:extLst>
                <a:ext uri="{FF2B5EF4-FFF2-40B4-BE49-F238E27FC236}">
                  <a16:creationId xmlns:a16="http://schemas.microsoft.com/office/drawing/2014/main" id="{5DFF6F67-BD88-473F-1D67-6CC00E0597E1}"/>
                </a:ext>
              </a:extLst>
            </p:cNvPr>
            <p:cNvSpPr/>
            <p:nvPr/>
          </p:nvSpPr>
          <p:spPr>
            <a:xfrm>
              <a:off x="7594613" y="1327925"/>
              <a:ext cx="234958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3" name="Google Shape;1693;p35">
              <a:extLst>
                <a:ext uri="{FF2B5EF4-FFF2-40B4-BE49-F238E27FC236}">
                  <a16:creationId xmlns:a16="http://schemas.microsoft.com/office/drawing/2014/main" id="{0BCA68D8-CF6A-C834-524B-21E6EBF08A23}"/>
                </a:ext>
              </a:extLst>
            </p:cNvPr>
            <p:cNvSpPr/>
            <p:nvPr/>
          </p:nvSpPr>
          <p:spPr>
            <a:xfrm>
              <a:off x="6403988" y="250013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4" name="Google Shape;1694;p35">
              <a:extLst>
                <a:ext uri="{FF2B5EF4-FFF2-40B4-BE49-F238E27FC236}">
                  <a16:creationId xmlns:a16="http://schemas.microsoft.com/office/drawing/2014/main" id="{BB419B26-28E6-026D-AA39-D10CF5DAD66C}"/>
                </a:ext>
              </a:extLst>
            </p:cNvPr>
            <p:cNvSpPr/>
            <p:nvPr/>
          </p:nvSpPr>
          <p:spPr>
            <a:xfrm>
              <a:off x="6631001" y="477025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5" name="Google Shape;1695;p35">
              <a:extLst>
                <a:ext uri="{FF2B5EF4-FFF2-40B4-BE49-F238E27FC236}">
                  <a16:creationId xmlns:a16="http://schemas.microsoft.com/office/drawing/2014/main" id="{38B624F1-856B-E25A-9A89-29826FFCBB9A}"/>
                </a:ext>
              </a:extLst>
            </p:cNvPr>
            <p:cNvSpPr/>
            <p:nvPr/>
          </p:nvSpPr>
          <p:spPr>
            <a:xfrm>
              <a:off x="6856426" y="702450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6" name="Google Shape;1696;p35">
              <a:extLst>
                <a:ext uri="{FF2B5EF4-FFF2-40B4-BE49-F238E27FC236}">
                  <a16:creationId xmlns:a16="http://schemas.microsoft.com/office/drawing/2014/main" id="{6C70B589-F6DC-261B-7E67-22460A4228BD}"/>
                </a:ext>
              </a:extLst>
            </p:cNvPr>
            <p:cNvSpPr/>
            <p:nvPr/>
          </p:nvSpPr>
          <p:spPr>
            <a:xfrm>
              <a:off x="7083438" y="931050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7" name="Google Shape;1697;p35">
              <a:extLst>
                <a:ext uri="{FF2B5EF4-FFF2-40B4-BE49-F238E27FC236}">
                  <a16:creationId xmlns:a16="http://schemas.microsoft.com/office/drawing/2014/main" id="{E0B0F2D0-F18B-51E6-E08E-3FE4496F3CCD}"/>
                </a:ext>
              </a:extLst>
            </p:cNvPr>
            <p:cNvSpPr/>
            <p:nvPr/>
          </p:nvSpPr>
          <p:spPr>
            <a:xfrm>
              <a:off x="7310451" y="115806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3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8" name="Google Shape;1698;p35">
              <a:extLst>
                <a:ext uri="{FF2B5EF4-FFF2-40B4-BE49-F238E27FC236}">
                  <a16:creationId xmlns:a16="http://schemas.microsoft.com/office/drawing/2014/main" id="{86D7C81F-7B40-FC80-A7AD-3C5084FEEFBE}"/>
                </a:ext>
              </a:extLst>
            </p:cNvPr>
            <p:cNvSpPr/>
            <p:nvPr/>
          </p:nvSpPr>
          <p:spPr>
            <a:xfrm>
              <a:off x="6346838" y="307163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3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9" name="Google Shape;1699;p35">
              <a:extLst>
                <a:ext uri="{FF2B5EF4-FFF2-40B4-BE49-F238E27FC236}">
                  <a16:creationId xmlns:a16="http://schemas.microsoft.com/office/drawing/2014/main" id="{2ABC94FB-D10E-4C85-D035-2CDBFCA052B9}"/>
                </a:ext>
              </a:extLst>
            </p:cNvPr>
            <p:cNvSpPr/>
            <p:nvPr/>
          </p:nvSpPr>
          <p:spPr>
            <a:xfrm>
              <a:off x="6573851" y="532588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0" name="Google Shape;1700;p35">
              <a:extLst>
                <a:ext uri="{FF2B5EF4-FFF2-40B4-BE49-F238E27FC236}">
                  <a16:creationId xmlns:a16="http://schemas.microsoft.com/office/drawing/2014/main" id="{E606DAD2-8BC8-B0C8-3921-E70B7158F83A}"/>
                </a:ext>
              </a:extLst>
            </p:cNvPr>
            <p:cNvSpPr/>
            <p:nvPr/>
          </p:nvSpPr>
          <p:spPr>
            <a:xfrm>
              <a:off x="6800863" y="761188"/>
              <a:ext cx="234958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1" name="Google Shape;1701;p35">
              <a:extLst>
                <a:ext uri="{FF2B5EF4-FFF2-40B4-BE49-F238E27FC236}">
                  <a16:creationId xmlns:a16="http://schemas.microsoft.com/office/drawing/2014/main" id="{93AD269B-D146-09E6-A338-BEB20685A837}"/>
                </a:ext>
              </a:extLst>
            </p:cNvPr>
            <p:cNvSpPr/>
            <p:nvPr/>
          </p:nvSpPr>
          <p:spPr>
            <a:xfrm>
              <a:off x="7026288" y="988200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2" name="Google Shape;1702;p35">
              <a:extLst>
                <a:ext uri="{FF2B5EF4-FFF2-40B4-BE49-F238E27FC236}">
                  <a16:creationId xmlns:a16="http://schemas.microsoft.com/office/drawing/2014/main" id="{5589C06C-9474-2B0A-7D8D-C36A9E01174F}"/>
                </a:ext>
              </a:extLst>
            </p:cNvPr>
            <p:cNvSpPr/>
            <p:nvPr/>
          </p:nvSpPr>
          <p:spPr>
            <a:xfrm>
              <a:off x="7253301" y="1213625"/>
              <a:ext cx="234958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5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5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3" name="Google Shape;1703;p35">
              <a:extLst>
                <a:ext uri="{FF2B5EF4-FFF2-40B4-BE49-F238E27FC236}">
                  <a16:creationId xmlns:a16="http://schemas.microsoft.com/office/drawing/2014/main" id="{1BF62D48-0A82-62D8-01A2-585113FF8E1F}"/>
                </a:ext>
              </a:extLst>
            </p:cNvPr>
            <p:cNvSpPr/>
            <p:nvPr/>
          </p:nvSpPr>
          <p:spPr>
            <a:xfrm>
              <a:off x="6289688" y="364313"/>
              <a:ext cx="234958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4" name="Google Shape;1704;p35">
              <a:extLst>
                <a:ext uri="{FF2B5EF4-FFF2-40B4-BE49-F238E27FC236}">
                  <a16:creationId xmlns:a16="http://schemas.microsoft.com/office/drawing/2014/main" id="{EBFF7337-42C4-1E31-BC49-A1519B8D34DE}"/>
                </a:ext>
              </a:extLst>
            </p:cNvPr>
            <p:cNvSpPr/>
            <p:nvPr/>
          </p:nvSpPr>
          <p:spPr>
            <a:xfrm>
              <a:off x="6515113" y="591325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7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5" name="Google Shape;1705;p35">
              <a:extLst>
                <a:ext uri="{FF2B5EF4-FFF2-40B4-BE49-F238E27FC236}">
                  <a16:creationId xmlns:a16="http://schemas.microsoft.com/office/drawing/2014/main" id="{8E4CBA12-7D97-0870-EA02-B4B2ED96542C}"/>
                </a:ext>
              </a:extLst>
            </p:cNvPr>
            <p:cNvSpPr/>
            <p:nvPr/>
          </p:nvSpPr>
          <p:spPr>
            <a:xfrm>
              <a:off x="6743713" y="818338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6" name="Google Shape;1706;p35">
              <a:extLst>
                <a:ext uri="{FF2B5EF4-FFF2-40B4-BE49-F238E27FC236}">
                  <a16:creationId xmlns:a16="http://schemas.microsoft.com/office/drawing/2014/main" id="{A5B12254-3F36-6AE5-311C-FCA0853E4BEB}"/>
                </a:ext>
              </a:extLst>
            </p:cNvPr>
            <p:cNvSpPr/>
            <p:nvPr/>
          </p:nvSpPr>
          <p:spPr>
            <a:xfrm>
              <a:off x="6969138" y="1043763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5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5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7" name="Google Shape;1707;p35">
              <a:extLst>
                <a:ext uri="{FF2B5EF4-FFF2-40B4-BE49-F238E27FC236}">
                  <a16:creationId xmlns:a16="http://schemas.microsoft.com/office/drawing/2014/main" id="{9AF65B98-6E64-78AB-42F4-5E5DD0B27865}"/>
                </a:ext>
              </a:extLst>
            </p:cNvPr>
            <p:cNvSpPr/>
            <p:nvPr/>
          </p:nvSpPr>
          <p:spPr>
            <a:xfrm>
              <a:off x="7196151" y="1270775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8" name="Google Shape;1708;p35">
              <a:extLst>
                <a:ext uri="{FF2B5EF4-FFF2-40B4-BE49-F238E27FC236}">
                  <a16:creationId xmlns:a16="http://schemas.microsoft.com/office/drawing/2014/main" id="{7139B988-067A-35EF-FB63-9C951A2D4470}"/>
                </a:ext>
              </a:extLst>
            </p:cNvPr>
            <p:cNvSpPr/>
            <p:nvPr/>
          </p:nvSpPr>
          <p:spPr>
            <a:xfrm>
              <a:off x="6232538" y="421463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9" name="Google Shape;1709;p35">
              <a:extLst>
                <a:ext uri="{FF2B5EF4-FFF2-40B4-BE49-F238E27FC236}">
                  <a16:creationId xmlns:a16="http://schemas.microsoft.com/office/drawing/2014/main" id="{7A7FF3EB-FF2C-6DCE-3322-5E19378B80FB}"/>
                </a:ext>
              </a:extLst>
            </p:cNvPr>
            <p:cNvSpPr/>
            <p:nvPr/>
          </p:nvSpPr>
          <p:spPr>
            <a:xfrm>
              <a:off x="6457963" y="648475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0" name="Google Shape;1710;p35">
              <a:extLst>
                <a:ext uri="{FF2B5EF4-FFF2-40B4-BE49-F238E27FC236}">
                  <a16:creationId xmlns:a16="http://schemas.microsoft.com/office/drawing/2014/main" id="{256F1055-D7C4-12DE-D11D-61679F03D03D}"/>
                </a:ext>
              </a:extLst>
            </p:cNvPr>
            <p:cNvSpPr/>
            <p:nvPr/>
          </p:nvSpPr>
          <p:spPr>
            <a:xfrm>
              <a:off x="6684976" y="875488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7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1" name="Google Shape;1711;p35">
              <a:extLst>
                <a:ext uri="{FF2B5EF4-FFF2-40B4-BE49-F238E27FC236}">
                  <a16:creationId xmlns:a16="http://schemas.microsoft.com/office/drawing/2014/main" id="{DC080C9A-7FA7-4656-9D27-2C296409312D}"/>
                </a:ext>
              </a:extLst>
            </p:cNvPr>
            <p:cNvSpPr/>
            <p:nvPr/>
          </p:nvSpPr>
          <p:spPr>
            <a:xfrm>
              <a:off x="6913576" y="1100913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2" name="Google Shape;1712;p35">
              <a:extLst>
                <a:ext uri="{FF2B5EF4-FFF2-40B4-BE49-F238E27FC236}">
                  <a16:creationId xmlns:a16="http://schemas.microsoft.com/office/drawing/2014/main" id="{EACFDAE9-8576-F020-EDDB-FC24F9BF2EEE}"/>
                </a:ext>
              </a:extLst>
            </p:cNvPr>
            <p:cNvSpPr/>
            <p:nvPr/>
          </p:nvSpPr>
          <p:spPr>
            <a:xfrm>
              <a:off x="7139001" y="132951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3" name="Google Shape;1713;p35">
              <a:extLst>
                <a:ext uri="{FF2B5EF4-FFF2-40B4-BE49-F238E27FC236}">
                  <a16:creationId xmlns:a16="http://schemas.microsoft.com/office/drawing/2014/main" id="{3DEC3132-7D76-D8EB-FD2C-A973841E43AF}"/>
                </a:ext>
              </a:extLst>
            </p:cNvPr>
            <p:cNvSpPr/>
            <p:nvPr/>
          </p:nvSpPr>
          <p:spPr>
            <a:xfrm>
              <a:off x="6175388" y="47861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4" name="Google Shape;1714;p35">
              <a:extLst>
                <a:ext uri="{FF2B5EF4-FFF2-40B4-BE49-F238E27FC236}">
                  <a16:creationId xmlns:a16="http://schemas.microsoft.com/office/drawing/2014/main" id="{117E7012-D9DB-28F7-D783-B77DE89C5608}"/>
                </a:ext>
              </a:extLst>
            </p:cNvPr>
            <p:cNvSpPr/>
            <p:nvPr/>
          </p:nvSpPr>
          <p:spPr>
            <a:xfrm>
              <a:off x="6402401" y="705625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5" name="Google Shape;1715;p35">
              <a:extLst>
                <a:ext uri="{FF2B5EF4-FFF2-40B4-BE49-F238E27FC236}">
                  <a16:creationId xmlns:a16="http://schemas.microsoft.com/office/drawing/2014/main" id="{7C361055-8A1B-6D89-06C2-E5D2435E3530}"/>
                </a:ext>
              </a:extLst>
            </p:cNvPr>
            <p:cNvSpPr/>
            <p:nvPr/>
          </p:nvSpPr>
          <p:spPr>
            <a:xfrm>
              <a:off x="6627826" y="931050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6" name="Google Shape;1716;p35">
              <a:extLst>
                <a:ext uri="{FF2B5EF4-FFF2-40B4-BE49-F238E27FC236}">
                  <a16:creationId xmlns:a16="http://schemas.microsoft.com/office/drawing/2014/main" id="{322E5735-1DE5-19C1-5D93-F3930FB51215}"/>
                </a:ext>
              </a:extLst>
            </p:cNvPr>
            <p:cNvSpPr/>
            <p:nvPr/>
          </p:nvSpPr>
          <p:spPr>
            <a:xfrm>
              <a:off x="6854838" y="1159650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7" name="Google Shape;1717;p35">
              <a:extLst>
                <a:ext uri="{FF2B5EF4-FFF2-40B4-BE49-F238E27FC236}">
                  <a16:creationId xmlns:a16="http://schemas.microsoft.com/office/drawing/2014/main" id="{2FC484D9-9AFC-B0CD-DEFD-435676CE8AD7}"/>
                </a:ext>
              </a:extLst>
            </p:cNvPr>
            <p:cNvSpPr/>
            <p:nvPr/>
          </p:nvSpPr>
          <p:spPr>
            <a:xfrm>
              <a:off x="6119826" y="535763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3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8" name="Google Shape;1718;p35">
              <a:extLst>
                <a:ext uri="{FF2B5EF4-FFF2-40B4-BE49-F238E27FC236}">
                  <a16:creationId xmlns:a16="http://schemas.microsoft.com/office/drawing/2014/main" id="{9460B8BC-9838-A567-E105-40F90B7E372C}"/>
                </a:ext>
              </a:extLst>
            </p:cNvPr>
            <p:cNvSpPr/>
            <p:nvPr/>
          </p:nvSpPr>
          <p:spPr>
            <a:xfrm>
              <a:off x="6345251" y="761188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9" name="Google Shape;1719;p35">
              <a:extLst>
                <a:ext uri="{FF2B5EF4-FFF2-40B4-BE49-F238E27FC236}">
                  <a16:creationId xmlns:a16="http://schemas.microsoft.com/office/drawing/2014/main" id="{4B400F39-2228-9202-5FEB-C04147802E18}"/>
                </a:ext>
              </a:extLst>
            </p:cNvPr>
            <p:cNvSpPr/>
            <p:nvPr/>
          </p:nvSpPr>
          <p:spPr>
            <a:xfrm>
              <a:off x="6572263" y="989788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0" name="Google Shape;1720;p35">
              <a:extLst>
                <a:ext uri="{FF2B5EF4-FFF2-40B4-BE49-F238E27FC236}">
                  <a16:creationId xmlns:a16="http://schemas.microsoft.com/office/drawing/2014/main" id="{9B41DCAC-BD9E-CFE1-3DC9-0D673126AFE0}"/>
                </a:ext>
              </a:extLst>
            </p:cNvPr>
            <p:cNvSpPr/>
            <p:nvPr/>
          </p:nvSpPr>
          <p:spPr>
            <a:xfrm>
              <a:off x="6797688" y="1216800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1" name="Google Shape;1721;p35">
              <a:extLst>
                <a:ext uri="{FF2B5EF4-FFF2-40B4-BE49-F238E27FC236}">
                  <a16:creationId xmlns:a16="http://schemas.microsoft.com/office/drawing/2014/main" id="{711AEB94-8305-5876-3287-FDE0C3ADED21}"/>
                </a:ext>
              </a:extLst>
            </p:cNvPr>
            <p:cNvSpPr/>
            <p:nvPr/>
          </p:nvSpPr>
          <p:spPr>
            <a:xfrm>
              <a:off x="6061088" y="591325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2" name="Google Shape;1722;p35">
              <a:extLst>
                <a:ext uri="{FF2B5EF4-FFF2-40B4-BE49-F238E27FC236}">
                  <a16:creationId xmlns:a16="http://schemas.microsoft.com/office/drawing/2014/main" id="{FF260E4C-A512-8A4F-3DF1-4C987FF478A3}"/>
                </a:ext>
              </a:extLst>
            </p:cNvPr>
            <p:cNvSpPr/>
            <p:nvPr/>
          </p:nvSpPr>
          <p:spPr>
            <a:xfrm>
              <a:off x="6286513" y="819925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7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3" name="Google Shape;1723;p35">
              <a:extLst>
                <a:ext uri="{FF2B5EF4-FFF2-40B4-BE49-F238E27FC236}">
                  <a16:creationId xmlns:a16="http://schemas.microsoft.com/office/drawing/2014/main" id="{A468ADBA-307A-B4B0-C87F-8609AFC59CAC}"/>
                </a:ext>
              </a:extLst>
            </p:cNvPr>
            <p:cNvSpPr/>
            <p:nvPr/>
          </p:nvSpPr>
          <p:spPr>
            <a:xfrm>
              <a:off x="6515113" y="1046938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4" name="Google Shape;1724;p35">
              <a:extLst>
                <a:ext uri="{FF2B5EF4-FFF2-40B4-BE49-F238E27FC236}">
                  <a16:creationId xmlns:a16="http://schemas.microsoft.com/office/drawing/2014/main" id="{CA89F8F8-7A06-3022-81ED-0C9D0BB97852}"/>
                </a:ext>
              </a:extLst>
            </p:cNvPr>
            <p:cNvSpPr/>
            <p:nvPr/>
          </p:nvSpPr>
          <p:spPr>
            <a:xfrm>
              <a:off x="6742126" y="1272363"/>
              <a:ext cx="234958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5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5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5" name="Google Shape;1725;p35">
              <a:extLst>
                <a:ext uri="{FF2B5EF4-FFF2-40B4-BE49-F238E27FC236}">
                  <a16:creationId xmlns:a16="http://schemas.microsoft.com/office/drawing/2014/main" id="{C3432776-E817-8EB5-1838-65950111639D}"/>
                </a:ext>
              </a:extLst>
            </p:cNvPr>
            <p:cNvSpPr/>
            <p:nvPr/>
          </p:nvSpPr>
          <p:spPr>
            <a:xfrm>
              <a:off x="6003938" y="650063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6" name="Google Shape;1726;p35">
              <a:extLst>
                <a:ext uri="{FF2B5EF4-FFF2-40B4-BE49-F238E27FC236}">
                  <a16:creationId xmlns:a16="http://schemas.microsoft.com/office/drawing/2014/main" id="{EF5569BF-90EE-CB33-8D21-88CAE753AF1C}"/>
                </a:ext>
              </a:extLst>
            </p:cNvPr>
            <p:cNvSpPr/>
            <p:nvPr/>
          </p:nvSpPr>
          <p:spPr>
            <a:xfrm>
              <a:off x="6230951" y="877075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7" name="Google Shape;1727;p35">
              <a:extLst>
                <a:ext uri="{FF2B5EF4-FFF2-40B4-BE49-F238E27FC236}">
                  <a16:creationId xmlns:a16="http://schemas.microsoft.com/office/drawing/2014/main" id="{F6C4CC81-EBAB-47DD-7ECE-131012B99ACE}"/>
                </a:ext>
              </a:extLst>
            </p:cNvPr>
            <p:cNvSpPr/>
            <p:nvPr/>
          </p:nvSpPr>
          <p:spPr>
            <a:xfrm>
              <a:off x="6456376" y="1102500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7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8" name="Google Shape;1728;p35">
              <a:extLst>
                <a:ext uri="{FF2B5EF4-FFF2-40B4-BE49-F238E27FC236}">
                  <a16:creationId xmlns:a16="http://schemas.microsoft.com/office/drawing/2014/main" id="{30857642-AF0E-955D-08C3-2E149C5B1190}"/>
                </a:ext>
              </a:extLst>
            </p:cNvPr>
            <p:cNvSpPr/>
            <p:nvPr/>
          </p:nvSpPr>
          <p:spPr>
            <a:xfrm>
              <a:off x="6684976" y="1329513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9" name="Google Shape;1729;p35">
              <a:extLst>
                <a:ext uri="{FF2B5EF4-FFF2-40B4-BE49-F238E27FC236}">
                  <a16:creationId xmlns:a16="http://schemas.microsoft.com/office/drawing/2014/main" id="{5E67DF43-F8D3-33B2-9FC9-F286C1D930CC}"/>
                </a:ext>
              </a:extLst>
            </p:cNvPr>
            <p:cNvSpPr/>
            <p:nvPr/>
          </p:nvSpPr>
          <p:spPr>
            <a:xfrm>
              <a:off x="5948376" y="707213"/>
              <a:ext cx="234958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0" name="Google Shape;1730;p35">
              <a:extLst>
                <a:ext uri="{FF2B5EF4-FFF2-40B4-BE49-F238E27FC236}">
                  <a16:creationId xmlns:a16="http://schemas.microsoft.com/office/drawing/2014/main" id="{DAEE0426-26D8-48B6-134E-47FA305B4026}"/>
                </a:ext>
              </a:extLst>
            </p:cNvPr>
            <p:cNvSpPr/>
            <p:nvPr/>
          </p:nvSpPr>
          <p:spPr>
            <a:xfrm>
              <a:off x="6173801" y="932638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1" name="Google Shape;1731;p35">
              <a:extLst>
                <a:ext uri="{FF2B5EF4-FFF2-40B4-BE49-F238E27FC236}">
                  <a16:creationId xmlns:a16="http://schemas.microsoft.com/office/drawing/2014/main" id="{A6242D68-9AAB-AC2F-5C07-02A9C3CBB210}"/>
                </a:ext>
              </a:extLst>
            </p:cNvPr>
            <p:cNvSpPr/>
            <p:nvPr/>
          </p:nvSpPr>
          <p:spPr>
            <a:xfrm>
              <a:off x="6400813" y="1159650"/>
              <a:ext cx="234958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2" name="Google Shape;1732;p35">
              <a:extLst>
                <a:ext uri="{FF2B5EF4-FFF2-40B4-BE49-F238E27FC236}">
                  <a16:creationId xmlns:a16="http://schemas.microsoft.com/office/drawing/2014/main" id="{5D6750AB-1B72-2DCB-52C0-AB30D64F1498}"/>
                </a:ext>
              </a:extLst>
            </p:cNvPr>
            <p:cNvSpPr/>
            <p:nvPr/>
          </p:nvSpPr>
          <p:spPr>
            <a:xfrm>
              <a:off x="5891226" y="764363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3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3" name="Google Shape;1733;p35">
              <a:extLst>
                <a:ext uri="{FF2B5EF4-FFF2-40B4-BE49-F238E27FC236}">
                  <a16:creationId xmlns:a16="http://schemas.microsoft.com/office/drawing/2014/main" id="{9AB55111-010D-921E-48BE-0E5D038A148B}"/>
                </a:ext>
              </a:extLst>
            </p:cNvPr>
            <p:cNvSpPr/>
            <p:nvPr/>
          </p:nvSpPr>
          <p:spPr>
            <a:xfrm>
              <a:off x="6116651" y="989788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4" name="Google Shape;1734;p35">
              <a:extLst>
                <a:ext uri="{FF2B5EF4-FFF2-40B4-BE49-F238E27FC236}">
                  <a16:creationId xmlns:a16="http://schemas.microsoft.com/office/drawing/2014/main" id="{515D8C24-0B3E-99C2-CB8F-64A8DF668C78}"/>
                </a:ext>
              </a:extLst>
            </p:cNvPr>
            <p:cNvSpPr/>
            <p:nvPr/>
          </p:nvSpPr>
          <p:spPr>
            <a:xfrm>
              <a:off x="6343663" y="1218388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5" name="Google Shape;1735;p35">
              <a:extLst>
                <a:ext uri="{FF2B5EF4-FFF2-40B4-BE49-F238E27FC236}">
                  <a16:creationId xmlns:a16="http://schemas.microsoft.com/office/drawing/2014/main" id="{FF0A298E-9042-B578-23AC-3DDC8405519C}"/>
                </a:ext>
              </a:extLst>
            </p:cNvPr>
            <p:cNvSpPr/>
            <p:nvPr/>
          </p:nvSpPr>
          <p:spPr>
            <a:xfrm>
              <a:off x="5832488" y="819925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6" name="Google Shape;1736;p35">
              <a:extLst>
                <a:ext uri="{FF2B5EF4-FFF2-40B4-BE49-F238E27FC236}">
                  <a16:creationId xmlns:a16="http://schemas.microsoft.com/office/drawing/2014/main" id="{F547AADF-150E-07C1-269E-202CADB78E93}"/>
                </a:ext>
              </a:extLst>
            </p:cNvPr>
            <p:cNvSpPr/>
            <p:nvPr/>
          </p:nvSpPr>
          <p:spPr>
            <a:xfrm>
              <a:off x="6061088" y="1048525"/>
              <a:ext cx="233410" cy="231854"/>
            </a:xfrm>
            <a:custGeom>
              <a:avLst/>
              <a:gdLst/>
              <a:ahLst/>
              <a:cxnLst/>
              <a:rect l="l" t="t" r="r" b="b"/>
              <a:pathLst>
                <a:path w="116" h="115" extrusionOk="0">
                  <a:moveTo>
                    <a:pt x="114" y="115"/>
                  </a:moveTo>
                  <a:cubicBezTo>
                    <a:pt x="113" y="115"/>
                    <a:pt x="112" y="114"/>
                    <a:pt x="112" y="113"/>
                  </a:cubicBezTo>
                  <a:cubicBezTo>
                    <a:pt x="112" y="4"/>
                    <a:pt x="112" y="4"/>
                    <a:pt x="11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116" y="113"/>
                    <a:pt x="116" y="113"/>
                    <a:pt x="116" y="113"/>
                  </a:cubicBezTo>
                  <a:cubicBezTo>
                    <a:pt x="116" y="114"/>
                    <a:pt x="116" y="115"/>
                    <a:pt x="114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7" name="Google Shape;1737;p35">
              <a:extLst>
                <a:ext uri="{FF2B5EF4-FFF2-40B4-BE49-F238E27FC236}">
                  <a16:creationId xmlns:a16="http://schemas.microsoft.com/office/drawing/2014/main" id="{4FA7F339-8F0C-165C-8A4D-AAA1A726D862}"/>
                </a:ext>
              </a:extLst>
            </p:cNvPr>
            <p:cNvSpPr/>
            <p:nvPr/>
          </p:nvSpPr>
          <p:spPr>
            <a:xfrm>
              <a:off x="6286513" y="1275538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8" name="Google Shape;1738;p35">
              <a:extLst>
                <a:ext uri="{FF2B5EF4-FFF2-40B4-BE49-F238E27FC236}">
                  <a16:creationId xmlns:a16="http://schemas.microsoft.com/office/drawing/2014/main" id="{AB942003-9F96-3DCD-C15D-89E073FDAE60}"/>
                </a:ext>
              </a:extLst>
            </p:cNvPr>
            <p:cNvSpPr/>
            <p:nvPr/>
          </p:nvSpPr>
          <p:spPr>
            <a:xfrm>
              <a:off x="5775338" y="87866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9" name="Google Shape;1739;p35">
              <a:extLst>
                <a:ext uri="{FF2B5EF4-FFF2-40B4-BE49-F238E27FC236}">
                  <a16:creationId xmlns:a16="http://schemas.microsoft.com/office/drawing/2014/main" id="{F5136630-B0FB-A5AB-E65E-4DCFD1E938B9}"/>
                </a:ext>
              </a:extLst>
            </p:cNvPr>
            <p:cNvSpPr/>
            <p:nvPr/>
          </p:nvSpPr>
          <p:spPr>
            <a:xfrm>
              <a:off x="6002351" y="1105675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0" name="Google Shape;1740;p35">
              <a:extLst>
                <a:ext uri="{FF2B5EF4-FFF2-40B4-BE49-F238E27FC236}">
                  <a16:creationId xmlns:a16="http://schemas.microsoft.com/office/drawing/2014/main" id="{7F37A44E-8A3E-D6EE-C8A7-6310D32045F4}"/>
                </a:ext>
              </a:extLst>
            </p:cNvPr>
            <p:cNvSpPr/>
            <p:nvPr/>
          </p:nvSpPr>
          <p:spPr>
            <a:xfrm>
              <a:off x="6227776" y="1331100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7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1" name="Google Shape;1741;p35">
              <a:extLst>
                <a:ext uri="{FF2B5EF4-FFF2-40B4-BE49-F238E27FC236}">
                  <a16:creationId xmlns:a16="http://schemas.microsoft.com/office/drawing/2014/main" id="{890C3CC0-2B80-8732-E745-09BD917F7AF3}"/>
                </a:ext>
              </a:extLst>
            </p:cNvPr>
            <p:cNvSpPr/>
            <p:nvPr/>
          </p:nvSpPr>
          <p:spPr>
            <a:xfrm>
              <a:off x="5719776" y="93581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2" name="Google Shape;1742;p35">
              <a:extLst>
                <a:ext uri="{FF2B5EF4-FFF2-40B4-BE49-F238E27FC236}">
                  <a16:creationId xmlns:a16="http://schemas.microsoft.com/office/drawing/2014/main" id="{49FAD5DD-E688-9557-3E7F-4A912809A03B}"/>
                </a:ext>
              </a:extLst>
            </p:cNvPr>
            <p:cNvSpPr/>
            <p:nvPr/>
          </p:nvSpPr>
          <p:spPr>
            <a:xfrm>
              <a:off x="5945201" y="1161238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3" name="Google Shape;1743;p35">
              <a:extLst>
                <a:ext uri="{FF2B5EF4-FFF2-40B4-BE49-F238E27FC236}">
                  <a16:creationId xmlns:a16="http://schemas.microsoft.com/office/drawing/2014/main" id="{AE2B2BD1-59BA-C1E4-E1BD-E1202921B0AF}"/>
                </a:ext>
              </a:extLst>
            </p:cNvPr>
            <p:cNvSpPr/>
            <p:nvPr/>
          </p:nvSpPr>
          <p:spPr>
            <a:xfrm>
              <a:off x="5662626" y="991375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3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4" name="Google Shape;1744;p35">
              <a:extLst>
                <a:ext uri="{FF2B5EF4-FFF2-40B4-BE49-F238E27FC236}">
                  <a16:creationId xmlns:a16="http://schemas.microsoft.com/office/drawing/2014/main" id="{7914B60C-915D-642D-2B31-F44474DEBD77}"/>
                </a:ext>
              </a:extLst>
            </p:cNvPr>
            <p:cNvSpPr/>
            <p:nvPr/>
          </p:nvSpPr>
          <p:spPr>
            <a:xfrm>
              <a:off x="5889638" y="1218388"/>
              <a:ext cx="234958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5" name="Google Shape;1745;p35">
              <a:extLst>
                <a:ext uri="{FF2B5EF4-FFF2-40B4-BE49-F238E27FC236}">
                  <a16:creationId xmlns:a16="http://schemas.microsoft.com/office/drawing/2014/main" id="{495A69F2-5925-CC0C-9948-D6B267048A63}"/>
                </a:ext>
              </a:extLst>
            </p:cNvPr>
            <p:cNvSpPr/>
            <p:nvPr/>
          </p:nvSpPr>
          <p:spPr>
            <a:xfrm>
              <a:off x="5603888" y="1048525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6" name="Google Shape;1746;p35">
              <a:extLst>
                <a:ext uri="{FF2B5EF4-FFF2-40B4-BE49-F238E27FC236}">
                  <a16:creationId xmlns:a16="http://schemas.microsoft.com/office/drawing/2014/main" id="{1EEBF4D9-65A1-A339-B2D6-C955D7CAFD8A}"/>
                </a:ext>
              </a:extLst>
            </p:cNvPr>
            <p:cNvSpPr/>
            <p:nvPr/>
          </p:nvSpPr>
          <p:spPr>
            <a:xfrm>
              <a:off x="5832488" y="1277125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3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7" name="Google Shape;1747;p35">
              <a:extLst>
                <a:ext uri="{FF2B5EF4-FFF2-40B4-BE49-F238E27FC236}">
                  <a16:creationId xmlns:a16="http://schemas.microsoft.com/office/drawing/2014/main" id="{0DBDC636-8405-BD10-EF5A-10F9CB9A55D0}"/>
                </a:ext>
              </a:extLst>
            </p:cNvPr>
            <p:cNvSpPr/>
            <p:nvPr/>
          </p:nvSpPr>
          <p:spPr>
            <a:xfrm>
              <a:off x="5548326" y="1107263"/>
              <a:ext cx="234958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8" name="Google Shape;1748;p35">
              <a:extLst>
                <a:ext uri="{FF2B5EF4-FFF2-40B4-BE49-F238E27FC236}">
                  <a16:creationId xmlns:a16="http://schemas.microsoft.com/office/drawing/2014/main" id="{CE19CBBB-607B-7E84-17C9-3EFF193119C2}"/>
                </a:ext>
              </a:extLst>
            </p:cNvPr>
            <p:cNvSpPr/>
            <p:nvPr/>
          </p:nvSpPr>
          <p:spPr>
            <a:xfrm>
              <a:off x="5773751" y="1332688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9" name="Google Shape;1749;p35">
              <a:extLst>
                <a:ext uri="{FF2B5EF4-FFF2-40B4-BE49-F238E27FC236}">
                  <a16:creationId xmlns:a16="http://schemas.microsoft.com/office/drawing/2014/main" id="{AEB2DFCD-5D62-D345-F030-91ED72EB68FF}"/>
                </a:ext>
              </a:extLst>
            </p:cNvPr>
            <p:cNvSpPr/>
            <p:nvPr/>
          </p:nvSpPr>
          <p:spPr>
            <a:xfrm>
              <a:off x="5491176" y="116441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0" name="Google Shape;1750;p35">
              <a:extLst>
                <a:ext uri="{FF2B5EF4-FFF2-40B4-BE49-F238E27FC236}">
                  <a16:creationId xmlns:a16="http://schemas.microsoft.com/office/drawing/2014/main" id="{F51EDF02-1EB3-73C5-53E0-A0C5F5F0B22E}"/>
                </a:ext>
              </a:extLst>
            </p:cNvPr>
            <p:cNvSpPr/>
            <p:nvPr/>
          </p:nvSpPr>
          <p:spPr>
            <a:xfrm>
              <a:off x="5434026" y="1219975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3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1" name="Google Shape;1751;p35">
              <a:extLst>
                <a:ext uri="{FF2B5EF4-FFF2-40B4-BE49-F238E27FC236}">
                  <a16:creationId xmlns:a16="http://schemas.microsoft.com/office/drawing/2014/main" id="{B753221D-BDD1-BE84-027F-0B9CF41AED72}"/>
                </a:ext>
              </a:extLst>
            </p:cNvPr>
            <p:cNvSpPr/>
            <p:nvPr/>
          </p:nvSpPr>
          <p:spPr>
            <a:xfrm>
              <a:off x="5375288" y="1277125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2" name="Google Shape;1752;p35">
              <a:extLst>
                <a:ext uri="{FF2B5EF4-FFF2-40B4-BE49-F238E27FC236}">
                  <a16:creationId xmlns:a16="http://schemas.microsoft.com/office/drawing/2014/main" id="{A2CEB21B-F969-57B6-30AD-06463BD09D45}"/>
                </a:ext>
              </a:extLst>
            </p:cNvPr>
            <p:cNvSpPr/>
            <p:nvPr/>
          </p:nvSpPr>
          <p:spPr>
            <a:xfrm>
              <a:off x="5319726" y="133586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2693283"/>
      </p:ext>
    </p:extLst>
  </p:cSld>
  <p:clrMapOvr>
    <a:masterClrMapping/>
  </p:clrMapOvr>
</p:sld>
</file>

<file path=ppt/theme/theme1.xml><?xml version="1.0" encoding="utf-8"?>
<a:theme xmlns:a="http://schemas.openxmlformats.org/drawingml/2006/main" name="Organizational Structure Project Proposal by Slidesgo">
  <a:themeElements>
    <a:clrScheme name="Simple Light">
      <a:dk1>
        <a:srgbClr val="444242"/>
      </a:dk1>
      <a:lt1>
        <a:srgbClr val="CE644C"/>
      </a:lt1>
      <a:dk2>
        <a:srgbClr val="F8F8F8"/>
      </a:dk2>
      <a:lt2>
        <a:srgbClr val="9C5644"/>
      </a:lt2>
      <a:accent1>
        <a:srgbClr val="797776"/>
      </a:accent1>
      <a:accent2>
        <a:srgbClr val="BEBEBB"/>
      </a:accent2>
      <a:accent3>
        <a:srgbClr val="E5E5E3"/>
      </a:accent3>
      <a:accent4>
        <a:srgbClr val="FFFFFF"/>
      </a:accent4>
      <a:accent5>
        <a:srgbClr val="FFFFFF"/>
      </a:accent5>
      <a:accent6>
        <a:srgbClr val="FFFFFF"/>
      </a:accent6>
      <a:hlink>
        <a:srgbClr val="444242"/>
      </a:hlink>
      <a:folHlink>
        <a:srgbClr val="0097A7"/>
      </a:folHlink>
    </a:clrScheme>
    <a:fontScheme name="Slide AIO">
      <a:majorFont>
        <a:latin typeface="Barlow"/>
        <a:ea typeface=""/>
        <a:cs typeface=""/>
      </a:majorFont>
      <a:minorFont>
        <a:latin typeface="Be Vietnam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411</TotalTime>
  <Words>1625</Words>
  <Application>Microsoft Office PowerPoint</Application>
  <PresentationFormat>On-screen Show (16:9)</PresentationFormat>
  <Paragraphs>196</Paragraphs>
  <Slides>24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3" baseType="lpstr">
      <vt:lpstr>Barlow</vt:lpstr>
      <vt:lpstr>Hind</vt:lpstr>
      <vt:lpstr>Open Sans</vt:lpstr>
      <vt:lpstr>Be Vietnam Pro</vt:lpstr>
      <vt:lpstr>Arial</vt:lpstr>
      <vt:lpstr>Calibri</vt:lpstr>
      <vt:lpstr>Anaheim</vt:lpstr>
      <vt:lpstr>Nunito Light</vt:lpstr>
      <vt:lpstr>Organizational Structure Project Proposal by Slidesgo</vt:lpstr>
      <vt:lpstr>Project: AIO Classifier Upgraded Project Presentation</vt:lpstr>
      <vt:lpstr>Thành viên Team</vt:lpstr>
      <vt:lpstr>Table of contents</vt:lpstr>
      <vt:lpstr>Objectives of the project</vt:lpstr>
      <vt:lpstr>Vấn đề hiện tại</vt:lpstr>
      <vt:lpstr>Vấn đề hiện tại</vt:lpstr>
      <vt:lpstr>Mục tiêu AIO Classifier</vt:lpstr>
      <vt:lpstr>Objectives</vt:lpstr>
      <vt:lpstr>Structure of the project</vt:lpstr>
      <vt:lpstr>Cấu trúc Dự án Email Classifier</vt:lpstr>
      <vt:lpstr>Core Components</vt:lpstr>
      <vt:lpstr>Upgrade of the project</vt:lpstr>
      <vt:lpstr>Các nâng cấp</vt:lpstr>
      <vt:lpstr>Giao diện Streamlit</vt:lpstr>
      <vt:lpstr>Giao diện Streamlit</vt:lpstr>
      <vt:lpstr>Giao diện Streamlit</vt:lpstr>
      <vt:lpstr>Result</vt:lpstr>
      <vt:lpstr>Kết quả Training Cleveland Dataset </vt:lpstr>
      <vt:lpstr>Kết quả Training Heart Dataset</vt:lpstr>
      <vt:lpstr>PERFORMANCE RANKING</vt:lpstr>
      <vt:lpstr>LIVE DEMO FEATURES</vt:lpstr>
      <vt:lpstr>Conlusion</vt:lpstr>
      <vt:lpstr>Kết quả &amp; Hướng phát triển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Khánh KDN</dc:creator>
  <cp:lastModifiedBy>Khánh KDN</cp:lastModifiedBy>
  <cp:revision>2</cp:revision>
  <dcterms:modified xsi:type="dcterms:W3CDTF">2025-10-04T14:43:32Z</dcterms:modified>
</cp:coreProperties>
</file>